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4" r:id="rId25"/>
    <p:sldId id="285" r:id="rId26"/>
    <p:sldId id="288" r:id="rId27"/>
    <p:sldId id="289" r:id="rId28"/>
    <p:sldId id="290" r:id="rId29"/>
    <p:sldId id="291" r:id="rId30"/>
    <p:sldId id="292" r:id="rId31"/>
    <p:sldId id="293" r:id="rId32"/>
    <p:sldId id="294" r:id="rId33"/>
    <p:sldId id="295" r:id="rId34"/>
    <p:sldId id="296" r:id="rId35"/>
    <p:sldId id="297" r:id="rId36"/>
    <p:sldId id="303" r:id="rId37"/>
    <p:sldId id="304" r:id="rId38"/>
    <p:sldId id="30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53D2A-95C5-46C8-ABFF-77A169C15DE4}"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C5FF7F4C-CD46-4E32-B943-F844635B4F61}">
      <dgm:prSet phldrT="[Text]" custT="1"/>
      <dgm:spPr/>
      <dgm:t>
        <a:bodyPr/>
        <a:lstStyle/>
        <a:p>
          <a:r>
            <a:rPr lang="en-US" sz="2800" b="1" dirty="0" smtClean="0">
              <a:latin typeface="Amienne" panose="04000508060000020003" pitchFamily="82" charset="0"/>
              <a:cs typeface="AngsanaUPC" panose="02020603050405020304" pitchFamily="18" charset="-34"/>
            </a:rPr>
            <a:t>Importance of Regular School Attendance</a:t>
          </a:r>
          <a:endParaRPr lang="en-US" sz="2800" b="1" dirty="0">
            <a:latin typeface="Amienne" panose="04000508060000020003" pitchFamily="82" charset="0"/>
            <a:cs typeface="AngsanaUPC" panose="02020603050405020304" pitchFamily="18" charset="-34"/>
          </a:endParaRPr>
        </a:p>
      </dgm:t>
    </dgm:pt>
    <dgm:pt modelId="{37C644D2-75BA-4F10-9B8D-24EF786746E7}" type="parTrans" cxnId="{DF8C5DF9-84E8-43E6-B05F-75216C4613FF}">
      <dgm:prSet/>
      <dgm:spPr/>
      <dgm:t>
        <a:bodyPr/>
        <a:lstStyle/>
        <a:p>
          <a:endParaRPr lang="en-US"/>
        </a:p>
      </dgm:t>
    </dgm:pt>
    <dgm:pt modelId="{B2544F8D-8C92-48D4-811B-18D76028F7F9}" type="sibTrans" cxnId="{DF8C5DF9-84E8-43E6-B05F-75216C4613FF}">
      <dgm:prSet/>
      <dgm:spPr/>
      <dgm:t>
        <a:bodyPr/>
        <a:lstStyle/>
        <a:p>
          <a:endParaRPr lang="en-US"/>
        </a:p>
      </dgm:t>
    </dgm:pt>
    <dgm:pt modelId="{0A09CA20-CDCF-4097-8EAF-7DFEAC29B4B5}">
      <dgm:prSet phldrT="[Text]" custT="1"/>
      <dgm:spPr/>
      <dgm:t>
        <a:bodyPr/>
        <a:lstStyle/>
        <a:p>
          <a:r>
            <a:rPr lang="en-US" sz="4000" b="1" dirty="0" smtClean="0">
              <a:latin typeface="JasmineUPC" panose="02020603050405020304" pitchFamily="18" charset="-34"/>
              <a:cs typeface="JasmineUPC" panose="02020603050405020304" pitchFamily="18" charset="-34"/>
            </a:rPr>
            <a:t>Language Census</a:t>
          </a:r>
          <a:endParaRPr lang="en-US" sz="4000" b="1" dirty="0">
            <a:latin typeface="JasmineUPC" panose="02020603050405020304" pitchFamily="18" charset="-34"/>
            <a:cs typeface="JasmineUPC" panose="02020603050405020304" pitchFamily="18" charset="-34"/>
          </a:endParaRPr>
        </a:p>
      </dgm:t>
    </dgm:pt>
    <dgm:pt modelId="{3EA4AB2F-B704-43BF-9AAC-6DE4EE8A2AD7}" type="parTrans" cxnId="{25D42794-3338-40D7-A5BF-7A0658285B55}">
      <dgm:prSet/>
      <dgm:spPr/>
      <dgm:t>
        <a:bodyPr/>
        <a:lstStyle/>
        <a:p>
          <a:endParaRPr lang="en-US"/>
        </a:p>
      </dgm:t>
    </dgm:pt>
    <dgm:pt modelId="{EB48F333-007E-4664-851D-1C317DAD895A}" type="sibTrans" cxnId="{25D42794-3338-40D7-A5BF-7A0658285B55}">
      <dgm:prSet/>
      <dgm:spPr/>
      <dgm:t>
        <a:bodyPr/>
        <a:lstStyle/>
        <a:p>
          <a:endParaRPr lang="en-US"/>
        </a:p>
      </dgm:t>
    </dgm:pt>
    <dgm:pt modelId="{29F058E8-3BFC-4B0A-A692-C6BB014063BE}">
      <dgm:prSet phldrT="[Text]" custT="1"/>
      <dgm:spPr/>
      <dgm:t>
        <a:bodyPr/>
        <a:lstStyle/>
        <a:p>
          <a:pPr>
            <a:spcAft>
              <a:spcPts val="0"/>
            </a:spcAft>
          </a:pPr>
          <a:r>
            <a:rPr lang="en-US" sz="3200" b="1" dirty="0" smtClean="0">
              <a:latin typeface="JasmineUPC" panose="02020603050405020304" pitchFamily="18" charset="-34"/>
              <a:cs typeface="JasmineUPC" panose="02020603050405020304" pitchFamily="18" charset="-34"/>
            </a:rPr>
            <a:t>Single Plan for Student Achievement</a:t>
          </a:r>
          <a:endParaRPr lang="en-US" sz="3200" b="1" dirty="0">
            <a:latin typeface="JasmineUPC" panose="02020603050405020304" pitchFamily="18" charset="-34"/>
            <a:cs typeface="JasmineUPC" panose="02020603050405020304" pitchFamily="18" charset="-34"/>
          </a:endParaRPr>
        </a:p>
      </dgm:t>
    </dgm:pt>
    <dgm:pt modelId="{ECEA31E5-52E2-488F-BBE8-200303CC281E}" type="parTrans" cxnId="{7476559B-2EEC-4AFE-85CF-EE83EA1124F6}">
      <dgm:prSet/>
      <dgm:spPr/>
      <dgm:t>
        <a:bodyPr/>
        <a:lstStyle/>
        <a:p>
          <a:endParaRPr lang="en-US"/>
        </a:p>
      </dgm:t>
    </dgm:pt>
    <dgm:pt modelId="{5DFDFB02-0E88-41DF-9367-63A60E0816F6}" type="sibTrans" cxnId="{7476559B-2EEC-4AFE-85CF-EE83EA1124F6}">
      <dgm:prSet/>
      <dgm:spPr/>
      <dgm:t>
        <a:bodyPr/>
        <a:lstStyle/>
        <a:p>
          <a:endParaRPr lang="en-US"/>
        </a:p>
      </dgm:t>
    </dgm:pt>
    <dgm:pt modelId="{F4B48355-5B44-41D6-88FA-3757DCF02E7E}">
      <dgm:prSet phldrT="[Text]"/>
      <dgm:spPr/>
      <dgm:t>
        <a:bodyPr/>
        <a:lstStyle/>
        <a:p>
          <a:r>
            <a:rPr lang="en-US" b="1" dirty="0" smtClean="0">
              <a:latin typeface="Georgia" panose="02040502050405020303" pitchFamily="18" charset="0"/>
              <a:cs typeface="Arabic Typesetting" panose="03020402040406030203" pitchFamily="66" charset="-78"/>
            </a:rPr>
            <a:t>Comprehensive Needs Assessment</a:t>
          </a:r>
          <a:endParaRPr lang="en-US" b="1" dirty="0">
            <a:latin typeface="Georgia" panose="02040502050405020303" pitchFamily="18" charset="0"/>
            <a:cs typeface="Arabic Typesetting" panose="03020402040406030203" pitchFamily="66" charset="-78"/>
          </a:endParaRPr>
        </a:p>
      </dgm:t>
    </dgm:pt>
    <dgm:pt modelId="{D21A20A9-F3FF-44D5-AF92-6BCE94459ED3}" type="parTrans" cxnId="{38EED7E1-CD45-4934-9582-43BE8E3025DD}">
      <dgm:prSet/>
      <dgm:spPr/>
      <dgm:t>
        <a:bodyPr/>
        <a:lstStyle/>
        <a:p>
          <a:endParaRPr lang="en-US"/>
        </a:p>
      </dgm:t>
    </dgm:pt>
    <dgm:pt modelId="{03D0F9E6-9ED9-42F6-9876-1932E3FCC60A}" type="sibTrans" cxnId="{38EED7E1-CD45-4934-9582-43BE8E3025DD}">
      <dgm:prSet/>
      <dgm:spPr/>
      <dgm:t>
        <a:bodyPr/>
        <a:lstStyle/>
        <a:p>
          <a:endParaRPr lang="en-US"/>
        </a:p>
      </dgm:t>
    </dgm:pt>
    <dgm:pt modelId="{A2D7A87D-016B-4607-8E7C-CD7F6FE7E05A}">
      <dgm:prSet phldrT="[Text]" custT="1"/>
      <dgm:spPr/>
      <dgm:t>
        <a:bodyPr/>
        <a:lstStyle/>
        <a:p>
          <a:r>
            <a:rPr lang="en-US" sz="3200" dirty="0" smtClean="0">
              <a:latin typeface="Gabriola" panose="04040605051002020D02" pitchFamily="82" charset="0"/>
            </a:rPr>
            <a:t>English Learner Master Plan</a:t>
          </a:r>
          <a:endParaRPr lang="en-US" sz="3200" dirty="0">
            <a:latin typeface="Gabriola" panose="04040605051002020D02" pitchFamily="82" charset="0"/>
          </a:endParaRPr>
        </a:p>
      </dgm:t>
    </dgm:pt>
    <dgm:pt modelId="{9EBD83C8-251F-48D7-9FDA-CBB2C9D24DE8}" type="parTrans" cxnId="{A898D0E5-09E0-4667-8EA7-8F94D96F58D0}">
      <dgm:prSet/>
      <dgm:spPr/>
      <dgm:t>
        <a:bodyPr/>
        <a:lstStyle/>
        <a:p>
          <a:endParaRPr lang="en-US"/>
        </a:p>
      </dgm:t>
    </dgm:pt>
    <dgm:pt modelId="{7169582C-FF64-41B5-B797-66984F24202E}" type="sibTrans" cxnId="{A898D0E5-09E0-4667-8EA7-8F94D96F58D0}">
      <dgm:prSet/>
      <dgm:spPr/>
      <dgm:t>
        <a:bodyPr/>
        <a:lstStyle/>
        <a:p>
          <a:endParaRPr lang="en-US"/>
        </a:p>
      </dgm:t>
    </dgm:pt>
    <dgm:pt modelId="{9448DFB1-E511-4DCF-AD6C-F4BE266F4E18}" type="pres">
      <dgm:prSet presAssocID="{26A53D2A-95C5-46C8-ABFF-77A169C15DE4}" presName="diagram" presStyleCnt="0">
        <dgm:presLayoutVars>
          <dgm:dir/>
          <dgm:resizeHandles val="exact"/>
        </dgm:presLayoutVars>
      </dgm:prSet>
      <dgm:spPr/>
      <dgm:t>
        <a:bodyPr/>
        <a:lstStyle/>
        <a:p>
          <a:endParaRPr lang="en-US"/>
        </a:p>
      </dgm:t>
    </dgm:pt>
    <dgm:pt modelId="{09FA1384-3476-4D59-A12B-AB2AC3A73A67}" type="pres">
      <dgm:prSet presAssocID="{C5FF7F4C-CD46-4E32-B943-F844635B4F61}" presName="node" presStyleLbl="node1" presStyleIdx="0" presStyleCnt="5">
        <dgm:presLayoutVars>
          <dgm:bulletEnabled val="1"/>
        </dgm:presLayoutVars>
      </dgm:prSet>
      <dgm:spPr/>
      <dgm:t>
        <a:bodyPr/>
        <a:lstStyle/>
        <a:p>
          <a:endParaRPr lang="en-US"/>
        </a:p>
      </dgm:t>
    </dgm:pt>
    <dgm:pt modelId="{CB0F8B15-CBE6-4FBC-BABB-0DEB7460EC14}" type="pres">
      <dgm:prSet presAssocID="{B2544F8D-8C92-48D4-811B-18D76028F7F9}" presName="sibTrans" presStyleCnt="0"/>
      <dgm:spPr/>
    </dgm:pt>
    <dgm:pt modelId="{AEBC8429-FC3A-4992-B8EA-1DD6F19B58B6}" type="pres">
      <dgm:prSet presAssocID="{0A09CA20-CDCF-4097-8EAF-7DFEAC29B4B5}" presName="node" presStyleLbl="node1" presStyleIdx="1" presStyleCnt="5">
        <dgm:presLayoutVars>
          <dgm:bulletEnabled val="1"/>
        </dgm:presLayoutVars>
      </dgm:prSet>
      <dgm:spPr/>
      <dgm:t>
        <a:bodyPr/>
        <a:lstStyle/>
        <a:p>
          <a:endParaRPr lang="en-US"/>
        </a:p>
      </dgm:t>
    </dgm:pt>
    <dgm:pt modelId="{20841B7D-E7BA-4C9D-A123-444952D0FF42}" type="pres">
      <dgm:prSet presAssocID="{EB48F333-007E-4664-851D-1C317DAD895A}" presName="sibTrans" presStyleCnt="0"/>
      <dgm:spPr/>
    </dgm:pt>
    <dgm:pt modelId="{237F94B2-05F6-4B73-8905-13A415928CFB}" type="pres">
      <dgm:prSet presAssocID="{29F058E8-3BFC-4B0A-A692-C6BB014063BE}" presName="node" presStyleLbl="node1" presStyleIdx="2" presStyleCnt="5">
        <dgm:presLayoutVars>
          <dgm:bulletEnabled val="1"/>
        </dgm:presLayoutVars>
      </dgm:prSet>
      <dgm:spPr/>
      <dgm:t>
        <a:bodyPr/>
        <a:lstStyle/>
        <a:p>
          <a:endParaRPr lang="en-US"/>
        </a:p>
      </dgm:t>
    </dgm:pt>
    <dgm:pt modelId="{8AF2C72D-ACD8-455D-A6EC-086DD9BA77B2}" type="pres">
      <dgm:prSet presAssocID="{5DFDFB02-0E88-41DF-9367-63A60E0816F6}" presName="sibTrans" presStyleCnt="0"/>
      <dgm:spPr/>
    </dgm:pt>
    <dgm:pt modelId="{E03628CE-625C-4561-BB65-1B8F9F8E9233}" type="pres">
      <dgm:prSet presAssocID="{F4B48355-5B44-41D6-88FA-3757DCF02E7E}" presName="node" presStyleLbl="node1" presStyleIdx="3" presStyleCnt="5">
        <dgm:presLayoutVars>
          <dgm:bulletEnabled val="1"/>
        </dgm:presLayoutVars>
      </dgm:prSet>
      <dgm:spPr/>
      <dgm:t>
        <a:bodyPr/>
        <a:lstStyle/>
        <a:p>
          <a:endParaRPr lang="en-US"/>
        </a:p>
      </dgm:t>
    </dgm:pt>
    <dgm:pt modelId="{9C82B8AB-A91C-492A-8859-13224CD5386A}" type="pres">
      <dgm:prSet presAssocID="{03D0F9E6-9ED9-42F6-9876-1932E3FCC60A}" presName="sibTrans" presStyleCnt="0"/>
      <dgm:spPr/>
    </dgm:pt>
    <dgm:pt modelId="{D25B5956-C49B-4E16-9289-BF1406D87C24}" type="pres">
      <dgm:prSet presAssocID="{A2D7A87D-016B-4607-8E7C-CD7F6FE7E05A}" presName="node" presStyleLbl="node1" presStyleIdx="4" presStyleCnt="5">
        <dgm:presLayoutVars>
          <dgm:bulletEnabled val="1"/>
        </dgm:presLayoutVars>
      </dgm:prSet>
      <dgm:spPr/>
      <dgm:t>
        <a:bodyPr/>
        <a:lstStyle/>
        <a:p>
          <a:endParaRPr lang="en-US"/>
        </a:p>
      </dgm:t>
    </dgm:pt>
  </dgm:ptLst>
  <dgm:cxnLst>
    <dgm:cxn modelId="{090F44CA-BD43-4ED9-9F22-F00C31E85D55}" type="presOf" srcId="{26A53D2A-95C5-46C8-ABFF-77A169C15DE4}" destId="{9448DFB1-E511-4DCF-AD6C-F4BE266F4E18}" srcOrd="0" destOrd="0" presId="urn:microsoft.com/office/officeart/2005/8/layout/default#1"/>
    <dgm:cxn modelId="{3F1148BB-4DF7-42E5-8624-B9E6FFC8DB2C}" type="presOf" srcId="{C5FF7F4C-CD46-4E32-B943-F844635B4F61}" destId="{09FA1384-3476-4D59-A12B-AB2AC3A73A67}" srcOrd="0" destOrd="0" presId="urn:microsoft.com/office/officeart/2005/8/layout/default#1"/>
    <dgm:cxn modelId="{7476559B-2EEC-4AFE-85CF-EE83EA1124F6}" srcId="{26A53D2A-95C5-46C8-ABFF-77A169C15DE4}" destId="{29F058E8-3BFC-4B0A-A692-C6BB014063BE}" srcOrd="2" destOrd="0" parTransId="{ECEA31E5-52E2-488F-BBE8-200303CC281E}" sibTransId="{5DFDFB02-0E88-41DF-9367-63A60E0816F6}"/>
    <dgm:cxn modelId="{A4BA89EC-FB4B-482F-B981-63312AFFCC79}" type="presOf" srcId="{F4B48355-5B44-41D6-88FA-3757DCF02E7E}" destId="{E03628CE-625C-4561-BB65-1B8F9F8E9233}" srcOrd="0" destOrd="0" presId="urn:microsoft.com/office/officeart/2005/8/layout/default#1"/>
    <dgm:cxn modelId="{018E574E-4DDA-4458-9376-2CEFE95BCF91}" type="presOf" srcId="{29F058E8-3BFC-4B0A-A692-C6BB014063BE}" destId="{237F94B2-05F6-4B73-8905-13A415928CFB}" srcOrd="0" destOrd="0" presId="urn:microsoft.com/office/officeart/2005/8/layout/default#1"/>
    <dgm:cxn modelId="{934548DC-1C22-426C-9D5E-F7686B4714BC}" type="presOf" srcId="{0A09CA20-CDCF-4097-8EAF-7DFEAC29B4B5}" destId="{AEBC8429-FC3A-4992-B8EA-1DD6F19B58B6}" srcOrd="0" destOrd="0" presId="urn:microsoft.com/office/officeart/2005/8/layout/default#1"/>
    <dgm:cxn modelId="{DF8C5DF9-84E8-43E6-B05F-75216C4613FF}" srcId="{26A53D2A-95C5-46C8-ABFF-77A169C15DE4}" destId="{C5FF7F4C-CD46-4E32-B943-F844635B4F61}" srcOrd="0" destOrd="0" parTransId="{37C644D2-75BA-4F10-9B8D-24EF786746E7}" sibTransId="{B2544F8D-8C92-48D4-811B-18D76028F7F9}"/>
    <dgm:cxn modelId="{CBECD3DB-B721-4E57-848C-0A2BFEB70B2D}" type="presOf" srcId="{A2D7A87D-016B-4607-8E7C-CD7F6FE7E05A}" destId="{D25B5956-C49B-4E16-9289-BF1406D87C24}" srcOrd="0" destOrd="0" presId="urn:microsoft.com/office/officeart/2005/8/layout/default#1"/>
    <dgm:cxn modelId="{38EED7E1-CD45-4934-9582-43BE8E3025DD}" srcId="{26A53D2A-95C5-46C8-ABFF-77A169C15DE4}" destId="{F4B48355-5B44-41D6-88FA-3757DCF02E7E}" srcOrd="3" destOrd="0" parTransId="{D21A20A9-F3FF-44D5-AF92-6BCE94459ED3}" sibTransId="{03D0F9E6-9ED9-42F6-9876-1932E3FCC60A}"/>
    <dgm:cxn modelId="{A898D0E5-09E0-4667-8EA7-8F94D96F58D0}" srcId="{26A53D2A-95C5-46C8-ABFF-77A169C15DE4}" destId="{A2D7A87D-016B-4607-8E7C-CD7F6FE7E05A}" srcOrd="4" destOrd="0" parTransId="{9EBD83C8-251F-48D7-9FDA-CBB2C9D24DE8}" sibTransId="{7169582C-FF64-41B5-B797-66984F24202E}"/>
    <dgm:cxn modelId="{25D42794-3338-40D7-A5BF-7A0658285B55}" srcId="{26A53D2A-95C5-46C8-ABFF-77A169C15DE4}" destId="{0A09CA20-CDCF-4097-8EAF-7DFEAC29B4B5}" srcOrd="1" destOrd="0" parTransId="{3EA4AB2F-B704-43BF-9AAC-6DE4EE8A2AD7}" sibTransId="{EB48F333-007E-4664-851D-1C317DAD895A}"/>
    <dgm:cxn modelId="{A1A48C63-8C1F-4460-AAC6-B552E25E07B6}" type="presParOf" srcId="{9448DFB1-E511-4DCF-AD6C-F4BE266F4E18}" destId="{09FA1384-3476-4D59-A12B-AB2AC3A73A67}" srcOrd="0" destOrd="0" presId="urn:microsoft.com/office/officeart/2005/8/layout/default#1"/>
    <dgm:cxn modelId="{C1CDDCC1-A9E1-4DE1-80AC-0D846B7F45CF}" type="presParOf" srcId="{9448DFB1-E511-4DCF-AD6C-F4BE266F4E18}" destId="{CB0F8B15-CBE6-4FBC-BABB-0DEB7460EC14}" srcOrd="1" destOrd="0" presId="urn:microsoft.com/office/officeart/2005/8/layout/default#1"/>
    <dgm:cxn modelId="{F03DA829-6143-4197-8C25-B871D0EC93C2}" type="presParOf" srcId="{9448DFB1-E511-4DCF-AD6C-F4BE266F4E18}" destId="{AEBC8429-FC3A-4992-B8EA-1DD6F19B58B6}" srcOrd="2" destOrd="0" presId="urn:microsoft.com/office/officeart/2005/8/layout/default#1"/>
    <dgm:cxn modelId="{ECB5AD32-CF71-43DC-934F-3936F7107DBB}" type="presParOf" srcId="{9448DFB1-E511-4DCF-AD6C-F4BE266F4E18}" destId="{20841B7D-E7BA-4C9D-A123-444952D0FF42}" srcOrd="3" destOrd="0" presId="urn:microsoft.com/office/officeart/2005/8/layout/default#1"/>
    <dgm:cxn modelId="{EDBBA32B-5535-40CA-840A-B30A0F9AFDD7}" type="presParOf" srcId="{9448DFB1-E511-4DCF-AD6C-F4BE266F4E18}" destId="{237F94B2-05F6-4B73-8905-13A415928CFB}" srcOrd="4" destOrd="0" presId="urn:microsoft.com/office/officeart/2005/8/layout/default#1"/>
    <dgm:cxn modelId="{A6FD6E30-0712-497B-8F23-67D12D47FC26}" type="presParOf" srcId="{9448DFB1-E511-4DCF-AD6C-F4BE266F4E18}" destId="{8AF2C72D-ACD8-455D-A6EC-086DD9BA77B2}" srcOrd="5" destOrd="0" presId="urn:microsoft.com/office/officeart/2005/8/layout/default#1"/>
    <dgm:cxn modelId="{E1177911-0B50-4D99-8E0B-320C451C7664}" type="presParOf" srcId="{9448DFB1-E511-4DCF-AD6C-F4BE266F4E18}" destId="{E03628CE-625C-4561-BB65-1B8F9F8E9233}" srcOrd="6" destOrd="0" presId="urn:microsoft.com/office/officeart/2005/8/layout/default#1"/>
    <dgm:cxn modelId="{E4B04FC5-BADD-4981-AFF1-4C3762B15805}" type="presParOf" srcId="{9448DFB1-E511-4DCF-AD6C-F4BE266F4E18}" destId="{9C82B8AB-A91C-492A-8859-13224CD5386A}" srcOrd="7" destOrd="0" presId="urn:microsoft.com/office/officeart/2005/8/layout/default#1"/>
    <dgm:cxn modelId="{CBFCF08B-6F20-4E21-BE18-310380661992}" type="presParOf" srcId="{9448DFB1-E511-4DCF-AD6C-F4BE266F4E18}" destId="{D25B5956-C49B-4E16-9289-BF1406D87C24}"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1E45FE-47B9-4BC8-95F6-7B5451A9E509}"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A02E5EAF-470C-41D9-A6FD-BEA89EAFF779}">
      <dgm:prSet custT="1"/>
      <dgm:spPr/>
      <dgm:t>
        <a:bodyPr/>
        <a:lstStyle/>
        <a:p>
          <a:pPr rtl="0"/>
          <a:r>
            <a:rPr lang="en-US" sz="2400" b="1" dirty="0" smtClean="0"/>
            <a:t>ELAC BINDER </a:t>
          </a:r>
          <a:endParaRPr lang="en-US" sz="2400" dirty="0"/>
        </a:p>
      </dgm:t>
    </dgm:pt>
    <dgm:pt modelId="{A44A6C68-8050-4715-B87E-4028CEC18E44}" type="parTrans" cxnId="{19F009DF-2066-46F9-BF53-36DB7A0782A5}">
      <dgm:prSet/>
      <dgm:spPr/>
      <dgm:t>
        <a:bodyPr/>
        <a:lstStyle/>
        <a:p>
          <a:endParaRPr lang="en-US"/>
        </a:p>
      </dgm:t>
    </dgm:pt>
    <dgm:pt modelId="{881B3F73-E14C-4FD3-A82F-2C5CC52FBABA}" type="sibTrans" cxnId="{19F009DF-2066-46F9-BF53-36DB7A0782A5}">
      <dgm:prSet/>
      <dgm:spPr/>
      <dgm:t>
        <a:bodyPr/>
        <a:lstStyle/>
        <a:p>
          <a:endParaRPr lang="en-US"/>
        </a:p>
      </dgm:t>
    </dgm:pt>
    <dgm:pt modelId="{2BCEBC4E-440A-4F50-ABBE-D00BACBE29F5}" type="pres">
      <dgm:prSet presAssocID="{5A1E45FE-47B9-4BC8-95F6-7B5451A9E509}" presName="Name0" presStyleCnt="0">
        <dgm:presLayoutVars>
          <dgm:dir/>
          <dgm:animLvl val="lvl"/>
          <dgm:resizeHandles val="exact"/>
        </dgm:presLayoutVars>
      </dgm:prSet>
      <dgm:spPr/>
      <dgm:t>
        <a:bodyPr/>
        <a:lstStyle/>
        <a:p>
          <a:endParaRPr lang="en-US"/>
        </a:p>
      </dgm:t>
    </dgm:pt>
    <dgm:pt modelId="{CCDA5B08-501E-4375-89D7-2775AB0EA998}" type="pres">
      <dgm:prSet presAssocID="{A02E5EAF-470C-41D9-A6FD-BEA89EAFF779}" presName="linNode" presStyleCnt="0"/>
      <dgm:spPr/>
    </dgm:pt>
    <dgm:pt modelId="{E4366CE7-CAA8-4A6A-A926-1D40DEA58E53}" type="pres">
      <dgm:prSet presAssocID="{A02E5EAF-470C-41D9-A6FD-BEA89EAFF779}" presName="parTx" presStyleLbl="revTx" presStyleIdx="0" presStyleCnt="1" custScaleX="187268" custScaleY="172158" custLinFactX="-69338" custLinFactNeighborX="-100000" custLinFactNeighborY="1326">
        <dgm:presLayoutVars>
          <dgm:chMax val="1"/>
          <dgm:bulletEnabled val="1"/>
        </dgm:presLayoutVars>
      </dgm:prSet>
      <dgm:spPr/>
      <dgm:t>
        <a:bodyPr/>
        <a:lstStyle/>
        <a:p>
          <a:endParaRPr lang="en-US"/>
        </a:p>
      </dgm:t>
    </dgm:pt>
    <dgm:pt modelId="{FCFA72E8-1190-41E9-8869-5367680F8EC0}" type="pres">
      <dgm:prSet presAssocID="{A02E5EAF-470C-41D9-A6FD-BEA89EAFF779}" presName="bracket" presStyleLbl="parChTrans1D1" presStyleIdx="0" presStyleCnt="1" custScaleX="329739" custScaleY="354270" custLinFactX="-264189" custLinFactNeighborX="-300000" custLinFactNeighborY="1326"/>
      <dgm:spPr>
        <a:ln w="57150">
          <a:solidFill>
            <a:schemeClr val="accent5">
              <a:lumMod val="50000"/>
            </a:schemeClr>
          </a:solidFill>
        </a:ln>
      </dgm:spPr>
    </dgm:pt>
    <dgm:pt modelId="{7E78479B-DD3A-43B5-85A4-B2E707151984}" type="pres">
      <dgm:prSet presAssocID="{A02E5EAF-470C-41D9-A6FD-BEA89EAFF779}" presName="spH" presStyleCnt="0"/>
      <dgm:spPr/>
    </dgm:pt>
  </dgm:ptLst>
  <dgm:cxnLst>
    <dgm:cxn modelId="{19F009DF-2066-46F9-BF53-36DB7A0782A5}" srcId="{5A1E45FE-47B9-4BC8-95F6-7B5451A9E509}" destId="{A02E5EAF-470C-41D9-A6FD-BEA89EAFF779}" srcOrd="0" destOrd="0" parTransId="{A44A6C68-8050-4715-B87E-4028CEC18E44}" sibTransId="{881B3F73-E14C-4FD3-A82F-2C5CC52FBABA}"/>
    <dgm:cxn modelId="{5AB41713-5C9C-4FAC-9D1D-5469DABD3172}" type="presOf" srcId="{A02E5EAF-470C-41D9-A6FD-BEA89EAFF779}" destId="{E4366CE7-CAA8-4A6A-A926-1D40DEA58E53}" srcOrd="0" destOrd="0" presId="urn:diagrams.loki3.com/BracketList+Icon"/>
    <dgm:cxn modelId="{ED3E080B-B89A-474C-AC7B-DD8F87A39A43}" type="presOf" srcId="{5A1E45FE-47B9-4BC8-95F6-7B5451A9E509}" destId="{2BCEBC4E-440A-4F50-ABBE-D00BACBE29F5}" srcOrd="0" destOrd="0" presId="urn:diagrams.loki3.com/BracketList+Icon"/>
    <dgm:cxn modelId="{851FAED6-B349-44EC-993D-658CEF7550CC}" type="presParOf" srcId="{2BCEBC4E-440A-4F50-ABBE-D00BACBE29F5}" destId="{CCDA5B08-501E-4375-89D7-2775AB0EA998}" srcOrd="0" destOrd="0" presId="urn:diagrams.loki3.com/BracketList+Icon"/>
    <dgm:cxn modelId="{633FC1E2-B5AA-49BE-BC0D-168A7E43BDEF}" type="presParOf" srcId="{CCDA5B08-501E-4375-89D7-2775AB0EA998}" destId="{E4366CE7-CAA8-4A6A-A926-1D40DEA58E53}" srcOrd="0" destOrd="0" presId="urn:diagrams.loki3.com/BracketList+Icon"/>
    <dgm:cxn modelId="{3C64E228-C299-4CCC-8CBB-1FA1FD7ECE1A}" type="presParOf" srcId="{CCDA5B08-501E-4375-89D7-2775AB0EA998}" destId="{FCFA72E8-1190-41E9-8869-5367680F8EC0}" srcOrd="1" destOrd="0" presId="urn:diagrams.loki3.com/BracketList+Icon"/>
    <dgm:cxn modelId="{FCC6BAB9-BA3E-4FCC-B60F-F0FD7CBEA9C9}" type="presParOf" srcId="{CCDA5B08-501E-4375-89D7-2775AB0EA998}" destId="{7E78479B-DD3A-43B5-85A4-B2E707151984}" srcOrd="2"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CB9BBD-02D9-4027-9C83-ED7F8F7FB8E2}"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BF2E9B5A-2683-43FC-9E62-875383710871}">
      <dgm:prSet custT="1">
        <dgm:style>
          <a:lnRef idx="2">
            <a:schemeClr val="accent4"/>
          </a:lnRef>
          <a:fillRef idx="1">
            <a:schemeClr val="lt1"/>
          </a:fillRef>
          <a:effectRef idx="0">
            <a:schemeClr val="accent4"/>
          </a:effectRef>
          <a:fontRef idx="minor">
            <a:schemeClr val="dk1"/>
          </a:fontRef>
        </dgm:style>
      </dgm:prSet>
      <dgm:spPr>
        <a:solidFill>
          <a:schemeClr val="accent2">
            <a:lumMod val="20000"/>
            <a:lumOff val="80000"/>
          </a:schemeClr>
        </a:solidFill>
        <a:ln w="38100">
          <a:solidFill>
            <a:schemeClr val="tx1"/>
          </a:solidFill>
        </a:ln>
      </dgm:spPr>
      <dgm:t>
        <a:bodyPr/>
        <a:lstStyle/>
        <a:p>
          <a:pPr algn="ctr" rtl="0"/>
          <a:r>
            <a:rPr lang="en-US" sz="2800" b="1" dirty="0" smtClean="0">
              <a:solidFill>
                <a:schemeClr val="tx1"/>
              </a:solidFill>
              <a:latin typeface="Eras Medium ITC" panose="020B0602030504020804" pitchFamily="34" charset="0"/>
            </a:rPr>
            <a:t>PACE  Staff</a:t>
          </a:r>
          <a:endParaRPr lang="en-US" sz="2800" dirty="0">
            <a:solidFill>
              <a:schemeClr val="tx1"/>
            </a:solidFill>
            <a:latin typeface="Eras Medium ITC" panose="020B0602030504020804" pitchFamily="34" charset="0"/>
          </a:endParaRPr>
        </a:p>
      </dgm:t>
    </dgm:pt>
    <dgm:pt modelId="{BEDF5C79-E112-4297-A807-4C049ADA8658}" type="parTrans" cxnId="{0CE63E57-E4E3-4F40-BE4B-416B5BFCBA43}">
      <dgm:prSet/>
      <dgm:spPr/>
      <dgm:t>
        <a:bodyPr/>
        <a:lstStyle/>
        <a:p>
          <a:pPr algn="ctr"/>
          <a:endParaRPr lang="en-US"/>
        </a:p>
      </dgm:t>
    </dgm:pt>
    <dgm:pt modelId="{491A771D-0AD6-4412-9BA9-91376C256F45}" type="sibTrans" cxnId="{0CE63E57-E4E3-4F40-BE4B-416B5BFCBA43}">
      <dgm:prSet/>
      <dgm:spPr/>
      <dgm:t>
        <a:bodyPr/>
        <a:lstStyle/>
        <a:p>
          <a:pPr algn="ctr"/>
          <a:endParaRPr lang="en-US"/>
        </a:p>
      </dgm:t>
    </dgm:pt>
    <dgm:pt modelId="{7E138F8D-B19F-4D30-AF38-C676D7316F50}" type="pres">
      <dgm:prSet presAssocID="{99CB9BBD-02D9-4027-9C83-ED7F8F7FB8E2}" presName="cycle" presStyleCnt="0">
        <dgm:presLayoutVars>
          <dgm:dir/>
          <dgm:resizeHandles val="exact"/>
        </dgm:presLayoutVars>
      </dgm:prSet>
      <dgm:spPr/>
      <dgm:t>
        <a:bodyPr/>
        <a:lstStyle/>
        <a:p>
          <a:endParaRPr lang="en-US"/>
        </a:p>
      </dgm:t>
    </dgm:pt>
    <dgm:pt modelId="{CC3CDD77-E17A-4763-8724-BE12E224F1DE}" type="pres">
      <dgm:prSet presAssocID="{BF2E9B5A-2683-43FC-9E62-875383710871}" presName="node" presStyleLbl="node1" presStyleIdx="0" presStyleCnt="1" custRadScaleRad="106555" custRadScaleInc="1">
        <dgm:presLayoutVars>
          <dgm:bulletEnabled val="1"/>
        </dgm:presLayoutVars>
      </dgm:prSet>
      <dgm:spPr/>
      <dgm:t>
        <a:bodyPr/>
        <a:lstStyle/>
        <a:p>
          <a:endParaRPr lang="en-US"/>
        </a:p>
      </dgm:t>
    </dgm:pt>
  </dgm:ptLst>
  <dgm:cxnLst>
    <dgm:cxn modelId="{0CE63E57-E4E3-4F40-BE4B-416B5BFCBA43}" srcId="{99CB9BBD-02D9-4027-9C83-ED7F8F7FB8E2}" destId="{BF2E9B5A-2683-43FC-9E62-875383710871}" srcOrd="0" destOrd="0" parTransId="{BEDF5C79-E112-4297-A807-4C049ADA8658}" sibTransId="{491A771D-0AD6-4412-9BA9-91376C256F45}"/>
    <dgm:cxn modelId="{0BDC4AEF-8E30-430A-A644-036D70D71D09}" type="presOf" srcId="{BF2E9B5A-2683-43FC-9E62-875383710871}" destId="{CC3CDD77-E17A-4763-8724-BE12E224F1DE}" srcOrd="0" destOrd="0" presId="urn:microsoft.com/office/officeart/2005/8/layout/cycle5"/>
    <dgm:cxn modelId="{B47E8906-FB97-4C74-9BDF-F3DA979CAFE7}" type="presOf" srcId="{99CB9BBD-02D9-4027-9C83-ED7F8F7FB8E2}" destId="{7E138F8D-B19F-4D30-AF38-C676D7316F50}" srcOrd="0" destOrd="0" presId="urn:microsoft.com/office/officeart/2005/8/layout/cycle5"/>
    <dgm:cxn modelId="{08C63C81-8330-4C90-B9B7-E3264CB6EDD2}" type="presParOf" srcId="{7E138F8D-B19F-4D30-AF38-C676D7316F50}" destId="{CC3CDD77-E17A-4763-8724-BE12E224F1DE}" srcOrd="0" destOrd="0" presId="urn:microsoft.com/office/officeart/2005/8/layout/cycle5"/>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590CB-347B-4B39-AD6A-1A3DE6AA5FC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100C0B3-B829-4FEC-B021-3BE6B510238C}">
      <dgm:prSet phldrT="[Text]"/>
      <dgm:spPr/>
      <dgm:t>
        <a:bodyPr/>
        <a:lstStyle/>
        <a:p>
          <a:r>
            <a:rPr lang="en-US" b="1" dirty="0" smtClean="0"/>
            <a:t>Abide by all District policies and procedures </a:t>
          </a:r>
          <a:endParaRPr lang="en-US" b="1" dirty="0"/>
        </a:p>
      </dgm:t>
    </dgm:pt>
    <dgm:pt modelId="{A4B9F81F-0CE9-4148-9D45-6D6F9DC19B32}" type="parTrans" cxnId="{F2C0A72D-5CE2-466A-B2A9-095D7E63E6DA}">
      <dgm:prSet/>
      <dgm:spPr/>
      <dgm:t>
        <a:bodyPr/>
        <a:lstStyle/>
        <a:p>
          <a:endParaRPr lang="en-US"/>
        </a:p>
      </dgm:t>
    </dgm:pt>
    <dgm:pt modelId="{A3A91554-6CC1-4FDF-AA65-2ECEFFF3B16B}" type="sibTrans" cxnId="{F2C0A72D-5CE2-466A-B2A9-095D7E63E6DA}">
      <dgm:prSet/>
      <dgm:spPr/>
      <dgm:t>
        <a:bodyPr/>
        <a:lstStyle/>
        <a:p>
          <a:endParaRPr lang="en-US"/>
        </a:p>
      </dgm:t>
    </dgm:pt>
    <dgm:pt modelId="{7E609F47-EB18-44B5-A9BD-1446A69A0A8F}">
      <dgm:prSet phldrT="[Text]" custT="1"/>
      <dgm:spPr/>
      <dgm:t>
        <a:bodyPr/>
        <a:lstStyle/>
        <a:p>
          <a:r>
            <a:rPr lang="en-US" sz="2000" b="1" dirty="0" smtClean="0"/>
            <a:t>Attend and be on time</a:t>
          </a:r>
          <a:endParaRPr lang="en-US" sz="2000" b="1" dirty="0"/>
        </a:p>
      </dgm:t>
    </dgm:pt>
    <dgm:pt modelId="{0689D73C-79BD-435B-AA3D-836A42506350}" type="parTrans" cxnId="{C7577169-171A-4FDE-8355-F46AEECA3844}">
      <dgm:prSet/>
      <dgm:spPr/>
      <dgm:t>
        <a:bodyPr/>
        <a:lstStyle/>
        <a:p>
          <a:endParaRPr lang="en-US"/>
        </a:p>
      </dgm:t>
    </dgm:pt>
    <dgm:pt modelId="{D422C265-028A-4FF5-A726-976EFAC266A5}" type="sibTrans" cxnId="{C7577169-171A-4FDE-8355-F46AEECA3844}">
      <dgm:prSet/>
      <dgm:spPr/>
      <dgm:t>
        <a:bodyPr/>
        <a:lstStyle/>
        <a:p>
          <a:endParaRPr lang="en-US"/>
        </a:p>
      </dgm:t>
    </dgm:pt>
    <dgm:pt modelId="{CEEA1A88-C300-4A00-B497-476050047395}">
      <dgm:prSet phldrT="[Text]" custT="1"/>
      <dgm:spPr/>
      <dgm:t>
        <a:bodyPr/>
        <a:lstStyle/>
        <a:p>
          <a:r>
            <a:rPr lang="en-US" sz="1700" b="0" dirty="0" smtClean="0">
              <a:latin typeface="Andalus" panose="02020603050405020304" pitchFamily="18" charset="-78"/>
              <a:cs typeface="Andalus" panose="02020603050405020304" pitchFamily="18" charset="-78"/>
            </a:rPr>
            <a:t>Be ready to perform the duties of the committee</a:t>
          </a:r>
          <a:endParaRPr lang="en-US" sz="1700" b="0" dirty="0">
            <a:latin typeface="Andalus" panose="02020603050405020304" pitchFamily="18" charset="-78"/>
            <a:cs typeface="Andalus" panose="02020603050405020304" pitchFamily="18" charset="-78"/>
          </a:endParaRPr>
        </a:p>
      </dgm:t>
    </dgm:pt>
    <dgm:pt modelId="{5ADC9633-6642-481F-AF6D-E7045E9F11DC}" type="parTrans" cxnId="{B3BBE397-FB61-4C17-9100-5CA8F14F5544}">
      <dgm:prSet/>
      <dgm:spPr/>
      <dgm:t>
        <a:bodyPr/>
        <a:lstStyle/>
        <a:p>
          <a:endParaRPr lang="en-US"/>
        </a:p>
      </dgm:t>
    </dgm:pt>
    <dgm:pt modelId="{3882B569-0679-4EED-9B10-0D1CE99F88CA}" type="sibTrans" cxnId="{B3BBE397-FB61-4C17-9100-5CA8F14F5544}">
      <dgm:prSet/>
      <dgm:spPr/>
      <dgm:t>
        <a:bodyPr/>
        <a:lstStyle/>
        <a:p>
          <a:endParaRPr lang="en-US"/>
        </a:p>
      </dgm:t>
    </dgm:pt>
    <dgm:pt modelId="{E788316B-74C2-40F6-8459-43591833B010}">
      <dgm:prSet phldrT="[Text]" custT="1"/>
      <dgm:spPr>
        <a:solidFill>
          <a:schemeClr val="accent1">
            <a:lumMod val="75000"/>
          </a:schemeClr>
        </a:solidFill>
        <a:ln>
          <a:solidFill>
            <a:schemeClr val="accent1">
              <a:lumMod val="50000"/>
            </a:schemeClr>
          </a:solidFill>
        </a:ln>
      </dgm:spPr>
      <dgm:t>
        <a:bodyPr/>
        <a:lstStyle/>
        <a:p>
          <a:r>
            <a:rPr lang="en-US" sz="2000" b="1" dirty="0" smtClean="0"/>
            <a:t>Refrain from slander</a:t>
          </a:r>
          <a:endParaRPr lang="en-US" sz="2000" b="1" dirty="0"/>
        </a:p>
      </dgm:t>
    </dgm:pt>
    <dgm:pt modelId="{671686C9-85DF-4714-9461-AE20EFEF94B8}" type="parTrans" cxnId="{FD1AAD22-F9BE-4761-B175-C85B2FFB5225}">
      <dgm:prSet/>
      <dgm:spPr/>
      <dgm:t>
        <a:bodyPr/>
        <a:lstStyle/>
        <a:p>
          <a:endParaRPr lang="en-US"/>
        </a:p>
      </dgm:t>
    </dgm:pt>
    <dgm:pt modelId="{AB355AFF-BD76-41F9-A727-6341B899F504}" type="sibTrans" cxnId="{FD1AAD22-F9BE-4761-B175-C85B2FFB5225}">
      <dgm:prSet/>
      <dgm:spPr/>
      <dgm:t>
        <a:bodyPr/>
        <a:lstStyle/>
        <a:p>
          <a:endParaRPr lang="en-US"/>
        </a:p>
      </dgm:t>
    </dgm:pt>
    <dgm:pt modelId="{771418D4-172F-4E33-8834-6F0D7C86DD18}" type="pres">
      <dgm:prSet presAssocID="{D88590CB-347B-4B39-AD6A-1A3DE6AA5FCE}" presName="Name0" presStyleCnt="0">
        <dgm:presLayoutVars>
          <dgm:dir/>
          <dgm:animLvl val="lvl"/>
          <dgm:resizeHandles val="exact"/>
        </dgm:presLayoutVars>
      </dgm:prSet>
      <dgm:spPr/>
      <dgm:t>
        <a:bodyPr/>
        <a:lstStyle/>
        <a:p>
          <a:endParaRPr lang="en-US"/>
        </a:p>
      </dgm:t>
    </dgm:pt>
    <dgm:pt modelId="{276A27B8-C4D0-4942-AD13-A3DDB6027D93}" type="pres">
      <dgm:prSet presAssocID="{2100C0B3-B829-4FEC-B021-3BE6B510238C}" presName="composite" presStyleCnt="0"/>
      <dgm:spPr/>
    </dgm:pt>
    <dgm:pt modelId="{721606B4-71E4-4BF5-A843-29F01DE63C6D}" type="pres">
      <dgm:prSet presAssocID="{2100C0B3-B829-4FEC-B021-3BE6B510238C}" presName="parTx" presStyleLbl="alignNode1" presStyleIdx="0" presStyleCnt="3" custLinFactNeighborX="-103" custLinFactNeighborY="39724">
        <dgm:presLayoutVars>
          <dgm:chMax val="0"/>
          <dgm:chPref val="0"/>
          <dgm:bulletEnabled val="1"/>
        </dgm:presLayoutVars>
      </dgm:prSet>
      <dgm:spPr/>
      <dgm:t>
        <a:bodyPr/>
        <a:lstStyle/>
        <a:p>
          <a:endParaRPr lang="en-US"/>
        </a:p>
      </dgm:t>
    </dgm:pt>
    <dgm:pt modelId="{8191DD1F-60B2-4115-BE53-2317F981AB34}" type="pres">
      <dgm:prSet presAssocID="{2100C0B3-B829-4FEC-B021-3BE6B510238C}" presName="desTx" presStyleLbl="alignAccFollowNode1" presStyleIdx="0" presStyleCnt="3" custFlipVert="0" custScaleY="57451" custLinFactNeighborX="-103" custLinFactNeighborY="-1377">
        <dgm:presLayoutVars>
          <dgm:bulletEnabled val="1"/>
        </dgm:presLayoutVars>
      </dgm:prSet>
      <dgm:spPr>
        <a:noFill/>
        <a:ln>
          <a:noFill/>
        </a:ln>
      </dgm:spPr>
      <dgm:t>
        <a:bodyPr/>
        <a:lstStyle/>
        <a:p>
          <a:endParaRPr lang="en-US"/>
        </a:p>
      </dgm:t>
    </dgm:pt>
    <dgm:pt modelId="{2C48327D-99E5-40C5-B619-A81180119DDB}" type="pres">
      <dgm:prSet presAssocID="{A3A91554-6CC1-4FDF-AA65-2ECEFFF3B16B}" presName="space" presStyleCnt="0"/>
      <dgm:spPr/>
    </dgm:pt>
    <dgm:pt modelId="{ECC332E4-3F59-4240-A99C-E9D886FCA09A}" type="pres">
      <dgm:prSet presAssocID="{7E609F47-EB18-44B5-A9BD-1446A69A0A8F}" presName="composite" presStyleCnt="0"/>
      <dgm:spPr/>
    </dgm:pt>
    <dgm:pt modelId="{B071922F-F1BD-442A-8770-5C0F26FF0204}" type="pres">
      <dgm:prSet presAssocID="{7E609F47-EB18-44B5-A9BD-1446A69A0A8F}" presName="parTx" presStyleLbl="alignNode1" presStyleIdx="1" presStyleCnt="3">
        <dgm:presLayoutVars>
          <dgm:chMax val="0"/>
          <dgm:chPref val="0"/>
          <dgm:bulletEnabled val="1"/>
        </dgm:presLayoutVars>
      </dgm:prSet>
      <dgm:spPr/>
      <dgm:t>
        <a:bodyPr/>
        <a:lstStyle/>
        <a:p>
          <a:endParaRPr lang="en-US"/>
        </a:p>
      </dgm:t>
    </dgm:pt>
    <dgm:pt modelId="{26BAD65A-478B-412A-BD46-ED409993F790}" type="pres">
      <dgm:prSet presAssocID="{7E609F47-EB18-44B5-A9BD-1446A69A0A8F}" presName="desTx" presStyleLbl="alignAccFollowNode1" presStyleIdx="1" presStyleCnt="3">
        <dgm:presLayoutVars>
          <dgm:bulletEnabled val="1"/>
        </dgm:presLayoutVars>
      </dgm:prSet>
      <dgm:spPr/>
      <dgm:t>
        <a:bodyPr/>
        <a:lstStyle/>
        <a:p>
          <a:endParaRPr lang="en-US"/>
        </a:p>
      </dgm:t>
    </dgm:pt>
    <dgm:pt modelId="{2CDEBF83-531E-4488-AD06-DC59DA53C5DF}" type="pres">
      <dgm:prSet presAssocID="{D422C265-028A-4FF5-A726-976EFAC266A5}" presName="space" presStyleCnt="0"/>
      <dgm:spPr/>
    </dgm:pt>
    <dgm:pt modelId="{12F37549-0D82-41D6-B176-42A2FE5F4D14}" type="pres">
      <dgm:prSet presAssocID="{E788316B-74C2-40F6-8459-43591833B010}" presName="composite" presStyleCnt="0"/>
      <dgm:spPr/>
    </dgm:pt>
    <dgm:pt modelId="{59B91F9B-5729-40C6-8C9E-DD393F65E7A8}" type="pres">
      <dgm:prSet presAssocID="{E788316B-74C2-40F6-8459-43591833B010}" presName="parTx" presStyleLbl="alignNode1" presStyleIdx="2" presStyleCnt="3" custLinFactNeighborX="-2300" custLinFactNeighborY="57781">
        <dgm:presLayoutVars>
          <dgm:chMax val="0"/>
          <dgm:chPref val="0"/>
          <dgm:bulletEnabled val="1"/>
        </dgm:presLayoutVars>
      </dgm:prSet>
      <dgm:spPr/>
      <dgm:t>
        <a:bodyPr/>
        <a:lstStyle/>
        <a:p>
          <a:endParaRPr lang="en-US"/>
        </a:p>
      </dgm:t>
    </dgm:pt>
    <dgm:pt modelId="{A6822AAD-1D77-436D-B137-88BEED78428E}" type="pres">
      <dgm:prSet presAssocID="{E788316B-74C2-40F6-8459-43591833B010}" presName="desTx" presStyleLbl="alignAccFollowNode1" presStyleIdx="2" presStyleCnt="3">
        <dgm:presLayoutVars>
          <dgm:bulletEnabled val="1"/>
        </dgm:presLayoutVars>
      </dgm:prSet>
      <dgm:spPr>
        <a:noFill/>
        <a:ln>
          <a:noFill/>
        </a:ln>
      </dgm:spPr>
      <dgm:t>
        <a:bodyPr/>
        <a:lstStyle/>
        <a:p>
          <a:endParaRPr lang="en-US"/>
        </a:p>
      </dgm:t>
    </dgm:pt>
  </dgm:ptLst>
  <dgm:cxnLst>
    <dgm:cxn modelId="{9DC4E367-3592-4879-8549-07F37C130845}" type="presOf" srcId="{E788316B-74C2-40F6-8459-43591833B010}" destId="{59B91F9B-5729-40C6-8C9E-DD393F65E7A8}" srcOrd="0" destOrd="0" presId="urn:microsoft.com/office/officeart/2005/8/layout/hList1"/>
    <dgm:cxn modelId="{FD1AAD22-F9BE-4761-B175-C85B2FFB5225}" srcId="{D88590CB-347B-4B39-AD6A-1A3DE6AA5FCE}" destId="{E788316B-74C2-40F6-8459-43591833B010}" srcOrd="2" destOrd="0" parTransId="{671686C9-85DF-4714-9461-AE20EFEF94B8}" sibTransId="{AB355AFF-BD76-41F9-A727-6341B899F504}"/>
    <dgm:cxn modelId="{A4C5B295-DAC3-4E08-AF40-828C946CE4CE}" type="presOf" srcId="{7E609F47-EB18-44B5-A9BD-1446A69A0A8F}" destId="{B071922F-F1BD-442A-8770-5C0F26FF0204}" srcOrd="0" destOrd="0" presId="urn:microsoft.com/office/officeart/2005/8/layout/hList1"/>
    <dgm:cxn modelId="{B3BBE397-FB61-4C17-9100-5CA8F14F5544}" srcId="{7E609F47-EB18-44B5-A9BD-1446A69A0A8F}" destId="{CEEA1A88-C300-4A00-B497-476050047395}" srcOrd="0" destOrd="0" parTransId="{5ADC9633-6642-481F-AF6D-E7045E9F11DC}" sibTransId="{3882B569-0679-4EED-9B10-0D1CE99F88CA}"/>
    <dgm:cxn modelId="{B89D9371-AAF0-41E5-9096-6DF8BB30F870}" type="presOf" srcId="{D88590CB-347B-4B39-AD6A-1A3DE6AA5FCE}" destId="{771418D4-172F-4E33-8834-6F0D7C86DD18}" srcOrd="0" destOrd="0" presId="urn:microsoft.com/office/officeart/2005/8/layout/hList1"/>
    <dgm:cxn modelId="{9ABAC22F-AE1B-4092-B27E-6AF016703346}" type="presOf" srcId="{2100C0B3-B829-4FEC-B021-3BE6B510238C}" destId="{721606B4-71E4-4BF5-A843-29F01DE63C6D}" srcOrd="0" destOrd="0" presId="urn:microsoft.com/office/officeart/2005/8/layout/hList1"/>
    <dgm:cxn modelId="{2D829A5F-965F-4D24-ADF8-7E31B182156C}" type="presOf" srcId="{CEEA1A88-C300-4A00-B497-476050047395}" destId="{26BAD65A-478B-412A-BD46-ED409993F790}" srcOrd="0" destOrd="0" presId="urn:microsoft.com/office/officeart/2005/8/layout/hList1"/>
    <dgm:cxn modelId="{F2C0A72D-5CE2-466A-B2A9-095D7E63E6DA}" srcId="{D88590CB-347B-4B39-AD6A-1A3DE6AA5FCE}" destId="{2100C0B3-B829-4FEC-B021-3BE6B510238C}" srcOrd="0" destOrd="0" parTransId="{A4B9F81F-0CE9-4148-9D45-6D6F9DC19B32}" sibTransId="{A3A91554-6CC1-4FDF-AA65-2ECEFFF3B16B}"/>
    <dgm:cxn modelId="{C7577169-171A-4FDE-8355-F46AEECA3844}" srcId="{D88590CB-347B-4B39-AD6A-1A3DE6AA5FCE}" destId="{7E609F47-EB18-44B5-A9BD-1446A69A0A8F}" srcOrd="1" destOrd="0" parTransId="{0689D73C-79BD-435B-AA3D-836A42506350}" sibTransId="{D422C265-028A-4FF5-A726-976EFAC266A5}"/>
    <dgm:cxn modelId="{CDBB2169-82D9-4890-8B32-C2F99288BDC3}" type="presParOf" srcId="{771418D4-172F-4E33-8834-6F0D7C86DD18}" destId="{276A27B8-C4D0-4942-AD13-A3DDB6027D93}" srcOrd="0" destOrd="0" presId="urn:microsoft.com/office/officeart/2005/8/layout/hList1"/>
    <dgm:cxn modelId="{13C959B3-243F-4F6C-B13D-BA7D464FCD36}" type="presParOf" srcId="{276A27B8-C4D0-4942-AD13-A3DDB6027D93}" destId="{721606B4-71E4-4BF5-A843-29F01DE63C6D}" srcOrd="0" destOrd="0" presId="urn:microsoft.com/office/officeart/2005/8/layout/hList1"/>
    <dgm:cxn modelId="{0B8741B6-52A9-4C00-A096-B342E2B2D577}" type="presParOf" srcId="{276A27B8-C4D0-4942-AD13-A3DDB6027D93}" destId="{8191DD1F-60B2-4115-BE53-2317F981AB34}" srcOrd="1" destOrd="0" presId="urn:microsoft.com/office/officeart/2005/8/layout/hList1"/>
    <dgm:cxn modelId="{969E16F7-CD3B-496E-ABB8-1654FFF433F2}" type="presParOf" srcId="{771418D4-172F-4E33-8834-6F0D7C86DD18}" destId="{2C48327D-99E5-40C5-B619-A81180119DDB}" srcOrd="1" destOrd="0" presId="urn:microsoft.com/office/officeart/2005/8/layout/hList1"/>
    <dgm:cxn modelId="{9D669EB0-054B-4486-A7CE-2DDEFE1C749C}" type="presParOf" srcId="{771418D4-172F-4E33-8834-6F0D7C86DD18}" destId="{ECC332E4-3F59-4240-A99C-E9D886FCA09A}" srcOrd="2" destOrd="0" presId="urn:microsoft.com/office/officeart/2005/8/layout/hList1"/>
    <dgm:cxn modelId="{E48A83CA-192B-40CA-A25B-A03B0E0550FA}" type="presParOf" srcId="{ECC332E4-3F59-4240-A99C-E9D886FCA09A}" destId="{B071922F-F1BD-442A-8770-5C0F26FF0204}" srcOrd="0" destOrd="0" presId="urn:microsoft.com/office/officeart/2005/8/layout/hList1"/>
    <dgm:cxn modelId="{8EA8BFC3-F029-4BAE-BA35-5307BA7F0363}" type="presParOf" srcId="{ECC332E4-3F59-4240-A99C-E9D886FCA09A}" destId="{26BAD65A-478B-412A-BD46-ED409993F790}" srcOrd="1" destOrd="0" presId="urn:microsoft.com/office/officeart/2005/8/layout/hList1"/>
    <dgm:cxn modelId="{9B729501-2CCE-43F9-8691-2F89B7D6C22F}" type="presParOf" srcId="{771418D4-172F-4E33-8834-6F0D7C86DD18}" destId="{2CDEBF83-531E-4488-AD06-DC59DA53C5DF}" srcOrd="3" destOrd="0" presId="urn:microsoft.com/office/officeart/2005/8/layout/hList1"/>
    <dgm:cxn modelId="{EB2403EE-2DAB-4E47-B0F2-8184A7B11BA2}" type="presParOf" srcId="{771418D4-172F-4E33-8834-6F0D7C86DD18}" destId="{12F37549-0D82-41D6-B176-42A2FE5F4D14}" srcOrd="4" destOrd="0" presId="urn:microsoft.com/office/officeart/2005/8/layout/hList1"/>
    <dgm:cxn modelId="{A4670592-F638-4C4B-90EE-87CDCBB74C1A}" type="presParOf" srcId="{12F37549-0D82-41D6-B176-42A2FE5F4D14}" destId="{59B91F9B-5729-40C6-8C9E-DD393F65E7A8}" srcOrd="0" destOrd="0" presId="urn:microsoft.com/office/officeart/2005/8/layout/hList1"/>
    <dgm:cxn modelId="{05D350F4-3962-453E-B3AA-2157FFA5B8CC}" type="presParOf" srcId="{12F37549-0D82-41D6-B176-42A2FE5F4D14}" destId="{A6822AAD-1D77-436D-B137-88BEED78428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590CB-347B-4B39-AD6A-1A3DE6AA5FC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2100C0B3-B829-4FEC-B021-3BE6B510238C}">
      <dgm:prSet phldrT="[Text]"/>
      <dgm:spPr/>
      <dgm:t>
        <a:bodyPr/>
        <a:lstStyle/>
        <a:p>
          <a:r>
            <a:rPr lang="en-US" b="1" dirty="0" smtClean="0"/>
            <a:t>Abide by</a:t>
          </a:r>
          <a:endParaRPr lang="en-US" b="1" dirty="0"/>
        </a:p>
      </dgm:t>
    </dgm:pt>
    <dgm:pt modelId="{A4B9F81F-0CE9-4148-9D45-6D6F9DC19B32}" type="parTrans" cxnId="{F2C0A72D-5CE2-466A-B2A9-095D7E63E6DA}">
      <dgm:prSet/>
      <dgm:spPr/>
      <dgm:t>
        <a:bodyPr/>
        <a:lstStyle/>
        <a:p>
          <a:endParaRPr lang="en-US"/>
        </a:p>
      </dgm:t>
    </dgm:pt>
    <dgm:pt modelId="{A3A91554-6CC1-4FDF-AA65-2ECEFFF3B16B}" type="sibTrans" cxnId="{F2C0A72D-5CE2-466A-B2A9-095D7E63E6DA}">
      <dgm:prSet/>
      <dgm:spPr/>
      <dgm:t>
        <a:bodyPr/>
        <a:lstStyle/>
        <a:p>
          <a:endParaRPr lang="en-US"/>
        </a:p>
      </dgm:t>
    </dgm:pt>
    <dgm:pt modelId="{403A301E-9A5A-4FE6-B6A3-112799A892FF}">
      <dgm:prSet phldrT="[Text]" custT="1"/>
      <dgm:spPr/>
      <dgm:t>
        <a:bodyPr/>
        <a:lstStyle/>
        <a:p>
          <a:r>
            <a:rPr lang="en-US" sz="1700" dirty="0" smtClean="0">
              <a:latin typeface="Andalus" panose="02020603050405020304" pitchFamily="18" charset="-78"/>
              <a:cs typeface="Andalus" panose="02020603050405020304" pitchFamily="18" charset="-78"/>
            </a:rPr>
            <a:t>The Greene Act</a:t>
          </a:r>
          <a:endParaRPr lang="en-US" sz="1700" dirty="0">
            <a:latin typeface="Andalus" panose="02020603050405020304" pitchFamily="18" charset="-78"/>
            <a:cs typeface="Andalus" panose="02020603050405020304" pitchFamily="18" charset="-78"/>
          </a:endParaRPr>
        </a:p>
      </dgm:t>
    </dgm:pt>
    <dgm:pt modelId="{278DA1F5-BB4F-4B6C-AFBE-CC08938BFA00}" type="parTrans" cxnId="{49B348EB-8847-425F-8D1A-49DD5301F6C1}">
      <dgm:prSet/>
      <dgm:spPr/>
      <dgm:t>
        <a:bodyPr/>
        <a:lstStyle/>
        <a:p>
          <a:endParaRPr lang="en-US"/>
        </a:p>
      </dgm:t>
    </dgm:pt>
    <dgm:pt modelId="{6C20042B-04CF-4971-8836-A61DE19B3D6A}" type="sibTrans" cxnId="{49B348EB-8847-425F-8D1A-49DD5301F6C1}">
      <dgm:prSet/>
      <dgm:spPr/>
      <dgm:t>
        <a:bodyPr/>
        <a:lstStyle/>
        <a:p>
          <a:endParaRPr lang="en-US"/>
        </a:p>
      </dgm:t>
    </dgm:pt>
    <dgm:pt modelId="{7E609F47-EB18-44B5-A9BD-1446A69A0A8F}">
      <dgm:prSet phldrT="[Text]" custT="1"/>
      <dgm:spPr/>
      <dgm:t>
        <a:bodyPr/>
        <a:lstStyle/>
        <a:p>
          <a:r>
            <a:rPr lang="en-US" sz="2000" b="1" dirty="0" smtClean="0"/>
            <a:t>Do not remove District property from any District Facility</a:t>
          </a:r>
          <a:endParaRPr lang="en-US" sz="2000" b="1" dirty="0"/>
        </a:p>
      </dgm:t>
    </dgm:pt>
    <dgm:pt modelId="{0689D73C-79BD-435B-AA3D-836A42506350}" type="parTrans" cxnId="{C7577169-171A-4FDE-8355-F46AEECA3844}">
      <dgm:prSet/>
      <dgm:spPr/>
      <dgm:t>
        <a:bodyPr/>
        <a:lstStyle/>
        <a:p>
          <a:endParaRPr lang="en-US"/>
        </a:p>
      </dgm:t>
    </dgm:pt>
    <dgm:pt modelId="{D422C265-028A-4FF5-A726-976EFAC266A5}" type="sibTrans" cxnId="{C7577169-171A-4FDE-8355-F46AEECA3844}">
      <dgm:prSet/>
      <dgm:spPr/>
      <dgm:t>
        <a:bodyPr/>
        <a:lstStyle/>
        <a:p>
          <a:endParaRPr lang="en-US"/>
        </a:p>
      </dgm:t>
    </dgm:pt>
    <dgm:pt modelId="{CEEA1A88-C300-4A00-B497-476050047395}">
      <dgm:prSet phldrT="[Text]"/>
      <dgm:spPr>
        <a:noFill/>
        <a:ln>
          <a:noFill/>
        </a:ln>
      </dgm:spPr>
      <dgm:t>
        <a:bodyPr/>
        <a:lstStyle/>
        <a:p>
          <a:endParaRPr lang="en-US" dirty="0">
            <a:ln>
              <a:noFill/>
            </a:ln>
            <a:noFill/>
          </a:endParaRPr>
        </a:p>
      </dgm:t>
    </dgm:pt>
    <dgm:pt modelId="{5ADC9633-6642-481F-AF6D-E7045E9F11DC}" type="parTrans" cxnId="{B3BBE397-FB61-4C17-9100-5CA8F14F5544}">
      <dgm:prSet/>
      <dgm:spPr/>
      <dgm:t>
        <a:bodyPr/>
        <a:lstStyle/>
        <a:p>
          <a:endParaRPr lang="en-US"/>
        </a:p>
      </dgm:t>
    </dgm:pt>
    <dgm:pt modelId="{3882B569-0679-4EED-9B10-0D1CE99F88CA}" type="sibTrans" cxnId="{B3BBE397-FB61-4C17-9100-5CA8F14F5544}">
      <dgm:prSet/>
      <dgm:spPr/>
      <dgm:t>
        <a:bodyPr/>
        <a:lstStyle/>
        <a:p>
          <a:endParaRPr lang="en-US"/>
        </a:p>
      </dgm:t>
    </dgm:pt>
    <dgm:pt modelId="{E788316B-74C2-40F6-8459-43591833B010}">
      <dgm:prSet phldrT="[Text]" custT="1"/>
      <dgm:spPr/>
      <dgm:t>
        <a:bodyPr/>
        <a:lstStyle/>
        <a:p>
          <a:r>
            <a:rPr lang="en-US" sz="2000" b="1" dirty="0" smtClean="0"/>
            <a:t>Be Respectful</a:t>
          </a:r>
          <a:endParaRPr lang="en-US" sz="2000" b="1" dirty="0"/>
        </a:p>
      </dgm:t>
    </dgm:pt>
    <dgm:pt modelId="{671686C9-85DF-4714-9461-AE20EFEF94B8}" type="parTrans" cxnId="{FD1AAD22-F9BE-4761-B175-C85B2FFB5225}">
      <dgm:prSet/>
      <dgm:spPr/>
      <dgm:t>
        <a:bodyPr/>
        <a:lstStyle/>
        <a:p>
          <a:endParaRPr lang="en-US"/>
        </a:p>
      </dgm:t>
    </dgm:pt>
    <dgm:pt modelId="{AB355AFF-BD76-41F9-A727-6341B899F504}" type="sibTrans" cxnId="{FD1AAD22-F9BE-4761-B175-C85B2FFB5225}">
      <dgm:prSet/>
      <dgm:spPr/>
      <dgm:t>
        <a:bodyPr/>
        <a:lstStyle/>
        <a:p>
          <a:endParaRPr lang="en-US"/>
        </a:p>
      </dgm:t>
    </dgm:pt>
    <dgm:pt modelId="{786F60B0-2DDD-42F4-802E-89E071185E85}">
      <dgm:prSet phldrT="[Text]" custT="1"/>
      <dgm:spPr/>
      <dgm:t>
        <a:bodyPr/>
        <a:lstStyle/>
        <a:p>
          <a:r>
            <a:rPr lang="en-US" sz="1600" dirty="0" smtClean="0">
              <a:latin typeface="Andalus" panose="02020603050405020304" pitchFamily="18" charset="-78"/>
              <a:cs typeface="Andalus" panose="02020603050405020304" pitchFamily="18" charset="-78"/>
            </a:rPr>
            <a:t>Do  not make personal derogatory comments to any person</a:t>
          </a:r>
          <a:endParaRPr lang="en-US" sz="1600" dirty="0">
            <a:latin typeface="Andalus" panose="02020603050405020304" pitchFamily="18" charset="-78"/>
            <a:cs typeface="Andalus" panose="02020603050405020304" pitchFamily="18" charset="-78"/>
          </a:endParaRPr>
        </a:p>
      </dgm:t>
    </dgm:pt>
    <dgm:pt modelId="{A025B319-B989-426D-B1E5-AE413F2C27D4}" type="parTrans" cxnId="{24A4227F-2F2A-4C4D-B502-E04BD9EB6F69}">
      <dgm:prSet/>
      <dgm:spPr/>
      <dgm:t>
        <a:bodyPr/>
        <a:lstStyle/>
        <a:p>
          <a:endParaRPr lang="en-US"/>
        </a:p>
      </dgm:t>
    </dgm:pt>
    <dgm:pt modelId="{C5784D80-1E61-4A03-9C96-2AFC1417C42B}" type="sibTrans" cxnId="{24A4227F-2F2A-4C4D-B502-E04BD9EB6F69}">
      <dgm:prSet/>
      <dgm:spPr/>
      <dgm:t>
        <a:bodyPr/>
        <a:lstStyle/>
        <a:p>
          <a:endParaRPr lang="en-US"/>
        </a:p>
      </dgm:t>
    </dgm:pt>
    <dgm:pt modelId="{195117DC-55DC-4C75-90C0-4E139E8AADD0}">
      <dgm:prSet phldrT="[Text]" custT="1"/>
      <dgm:spPr/>
      <dgm:t>
        <a:bodyPr/>
        <a:lstStyle/>
        <a:p>
          <a:r>
            <a:rPr lang="en-US" sz="1700" dirty="0" smtClean="0">
              <a:latin typeface="Andalus" panose="02020603050405020304" pitchFamily="18" charset="-78"/>
              <a:cs typeface="Andalus" panose="02020603050405020304" pitchFamily="18" charset="-78"/>
            </a:rPr>
            <a:t>Do not use profanity</a:t>
          </a:r>
          <a:endParaRPr lang="en-US" sz="1700" dirty="0">
            <a:latin typeface="Andalus" panose="02020603050405020304" pitchFamily="18" charset="-78"/>
            <a:cs typeface="Andalus" panose="02020603050405020304" pitchFamily="18" charset="-78"/>
          </a:endParaRPr>
        </a:p>
      </dgm:t>
    </dgm:pt>
    <dgm:pt modelId="{614C0C75-B43E-40F1-AAC4-1F19AA021EFB}" type="parTrans" cxnId="{3C78D3CA-5F39-41DA-9A33-487629010FF0}">
      <dgm:prSet/>
      <dgm:spPr/>
      <dgm:t>
        <a:bodyPr/>
        <a:lstStyle/>
        <a:p>
          <a:endParaRPr lang="en-US"/>
        </a:p>
      </dgm:t>
    </dgm:pt>
    <dgm:pt modelId="{C3B10146-6CA9-41E1-9979-39654A9468E6}" type="sibTrans" cxnId="{3C78D3CA-5F39-41DA-9A33-487629010FF0}">
      <dgm:prSet/>
      <dgm:spPr/>
      <dgm:t>
        <a:bodyPr/>
        <a:lstStyle/>
        <a:p>
          <a:endParaRPr lang="en-US"/>
        </a:p>
      </dgm:t>
    </dgm:pt>
    <dgm:pt modelId="{76CB5406-79DA-43CE-BE97-55BF520B11D6}">
      <dgm:prSet phldrT="[Text]" custT="1"/>
      <dgm:spPr/>
      <dgm:t>
        <a:bodyPr/>
        <a:lstStyle/>
        <a:p>
          <a:r>
            <a:rPr lang="en-US" sz="1700" dirty="0" smtClean="0">
              <a:latin typeface="Andalus" panose="02020603050405020304" pitchFamily="18" charset="-78"/>
              <a:cs typeface="Andalus" panose="02020603050405020304" pitchFamily="18" charset="-78"/>
            </a:rPr>
            <a:t>Bylaws </a:t>
          </a:r>
          <a:endParaRPr lang="en-US" sz="1700" dirty="0">
            <a:latin typeface="Andalus" panose="02020603050405020304" pitchFamily="18" charset="-78"/>
            <a:cs typeface="Andalus" panose="02020603050405020304" pitchFamily="18" charset="-78"/>
          </a:endParaRPr>
        </a:p>
      </dgm:t>
    </dgm:pt>
    <dgm:pt modelId="{FF84BA6E-F0B1-424D-9B0B-BE88A4F7A247}" type="parTrans" cxnId="{0A6CDFAF-E544-415C-ACCD-596CB6626C10}">
      <dgm:prSet/>
      <dgm:spPr/>
      <dgm:t>
        <a:bodyPr/>
        <a:lstStyle/>
        <a:p>
          <a:endParaRPr lang="en-US"/>
        </a:p>
      </dgm:t>
    </dgm:pt>
    <dgm:pt modelId="{52E4C5BD-85DB-4154-B4C3-D1A3D33617C1}" type="sibTrans" cxnId="{0A6CDFAF-E544-415C-ACCD-596CB6626C10}">
      <dgm:prSet/>
      <dgm:spPr/>
      <dgm:t>
        <a:bodyPr/>
        <a:lstStyle/>
        <a:p>
          <a:endParaRPr lang="en-US"/>
        </a:p>
      </dgm:t>
    </dgm:pt>
    <dgm:pt modelId="{73B7626A-398D-49E4-AA3A-12869D0A0B40}">
      <dgm:prSet phldrT="[Text]" custT="1"/>
      <dgm:spPr/>
      <dgm:t>
        <a:bodyPr/>
        <a:lstStyle/>
        <a:p>
          <a:r>
            <a:rPr lang="en-US" sz="1700" dirty="0" smtClean="0">
              <a:latin typeface="Andalus" panose="02020603050405020304" pitchFamily="18" charset="-78"/>
              <a:cs typeface="Andalus" panose="02020603050405020304" pitchFamily="18" charset="-78"/>
            </a:rPr>
            <a:t>Robert’s Rules of Order</a:t>
          </a:r>
          <a:endParaRPr lang="en-US" sz="1700" dirty="0">
            <a:latin typeface="Andalus" panose="02020603050405020304" pitchFamily="18" charset="-78"/>
            <a:cs typeface="Andalus" panose="02020603050405020304" pitchFamily="18" charset="-78"/>
          </a:endParaRPr>
        </a:p>
      </dgm:t>
    </dgm:pt>
    <dgm:pt modelId="{5F96DC6E-3D3F-4BE7-BCB9-D2344E9D8B4A}" type="parTrans" cxnId="{D573A866-831C-48EA-B516-D3D1B3E96CBC}">
      <dgm:prSet/>
      <dgm:spPr/>
      <dgm:t>
        <a:bodyPr/>
        <a:lstStyle/>
        <a:p>
          <a:endParaRPr lang="en-US"/>
        </a:p>
      </dgm:t>
    </dgm:pt>
    <dgm:pt modelId="{0A8D66B1-5B0A-4F14-B9E7-1138B57996CB}" type="sibTrans" cxnId="{D573A866-831C-48EA-B516-D3D1B3E96CBC}">
      <dgm:prSet/>
      <dgm:spPr/>
      <dgm:t>
        <a:bodyPr/>
        <a:lstStyle/>
        <a:p>
          <a:endParaRPr lang="en-US"/>
        </a:p>
      </dgm:t>
    </dgm:pt>
    <dgm:pt modelId="{171A522E-0B7C-4B7A-A9FE-2884A95B8523}">
      <dgm:prSet phldrT="[Text]" custT="1"/>
      <dgm:spPr/>
      <dgm:t>
        <a:bodyPr/>
        <a:lstStyle/>
        <a:p>
          <a:r>
            <a:rPr lang="en-US" sz="1700" dirty="0" smtClean="0">
              <a:latin typeface="Andalus" panose="02020603050405020304" pitchFamily="18" charset="-78"/>
              <a:cs typeface="Andalus" panose="02020603050405020304" pitchFamily="18" charset="-78"/>
            </a:rPr>
            <a:t>Do no make threats to anyone</a:t>
          </a:r>
          <a:endParaRPr lang="en-US" sz="1700" dirty="0">
            <a:latin typeface="Andalus" panose="02020603050405020304" pitchFamily="18" charset="-78"/>
            <a:cs typeface="Andalus" panose="02020603050405020304" pitchFamily="18" charset="-78"/>
          </a:endParaRPr>
        </a:p>
      </dgm:t>
    </dgm:pt>
    <dgm:pt modelId="{2E59A275-5BBA-4B22-853A-8E4E9A6A1251}" type="parTrans" cxnId="{93791A6B-8CF3-4A6B-A36A-CFEA5925B05E}">
      <dgm:prSet/>
      <dgm:spPr/>
      <dgm:t>
        <a:bodyPr/>
        <a:lstStyle/>
        <a:p>
          <a:endParaRPr lang="en-US"/>
        </a:p>
      </dgm:t>
    </dgm:pt>
    <dgm:pt modelId="{DB4D8DB0-9EE4-42FB-9F9F-5924B57ADC5B}" type="sibTrans" cxnId="{93791A6B-8CF3-4A6B-A36A-CFEA5925B05E}">
      <dgm:prSet/>
      <dgm:spPr/>
      <dgm:t>
        <a:bodyPr/>
        <a:lstStyle/>
        <a:p>
          <a:endParaRPr lang="en-US"/>
        </a:p>
      </dgm:t>
    </dgm:pt>
    <dgm:pt modelId="{771418D4-172F-4E33-8834-6F0D7C86DD18}" type="pres">
      <dgm:prSet presAssocID="{D88590CB-347B-4B39-AD6A-1A3DE6AA5FCE}" presName="Name0" presStyleCnt="0">
        <dgm:presLayoutVars>
          <dgm:dir/>
          <dgm:animLvl val="lvl"/>
          <dgm:resizeHandles val="exact"/>
        </dgm:presLayoutVars>
      </dgm:prSet>
      <dgm:spPr/>
      <dgm:t>
        <a:bodyPr/>
        <a:lstStyle/>
        <a:p>
          <a:endParaRPr lang="en-US"/>
        </a:p>
      </dgm:t>
    </dgm:pt>
    <dgm:pt modelId="{276A27B8-C4D0-4942-AD13-A3DDB6027D93}" type="pres">
      <dgm:prSet presAssocID="{2100C0B3-B829-4FEC-B021-3BE6B510238C}" presName="composite" presStyleCnt="0"/>
      <dgm:spPr/>
      <dgm:t>
        <a:bodyPr/>
        <a:lstStyle/>
        <a:p>
          <a:endParaRPr lang="en-US"/>
        </a:p>
      </dgm:t>
    </dgm:pt>
    <dgm:pt modelId="{721606B4-71E4-4BF5-A843-29F01DE63C6D}" type="pres">
      <dgm:prSet presAssocID="{2100C0B3-B829-4FEC-B021-3BE6B510238C}" presName="parTx" presStyleLbl="alignNode1" presStyleIdx="0" presStyleCnt="3">
        <dgm:presLayoutVars>
          <dgm:chMax val="0"/>
          <dgm:chPref val="0"/>
          <dgm:bulletEnabled val="1"/>
        </dgm:presLayoutVars>
      </dgm:prSet>
      <dgm:spPr/>
      <dgm:t>
        <a:bodyPr/>
        <a:lstStyle/>
        <a:p>
          <a:endParaRPr lang="en-US"/>
        </a:p>
      </dgm:t>
    </dgm:pt>
    <dgm:pt modelId="{8191DD1F-60B2-4115-BE53-2317F981AB34}" type="pres">
      <dgm:prSet presAssocID="{2100C0B3-B829-4FEC-B021-3BE6B510238C}" presName="desTx" presStyleLbl="alignAccFollowNode1" presStyleIdx="0" presStyleCnt="3">
        <dgm:presLayoutVars>
          <dgm:bulletEnabled val="1"/>
        </dgm:presLayoutVars>
      </dgm:prSet>
      <dgm:spPr/>
      <dgm:t>
        <a:bodyPr/>
        <a:lstStyle/>
        <a:p>
          <a:endParaRPr lang="en-US"/>
        </a:p>
      </dgm:t>
    </dgm:pt>
    <dgm:pt modelId="{2C48327D-99E5-40C5-B619-A81180119DDB}" type="pres">
      <dgm:prSet presAssocID="{A3A91554-6CC1-4FDF-AA65-2ECEFFF3B16B}" presName="space" presStyleCnt="0"/>
      <dgm:spPr/>
      <dgm:t>
        <a:bodyPr/>
        <a:lstStyle/>
        <a:p>
          <a:endParaRPr lang="en-US"/>
        </a:p>
      </dgm:t>
    </dgm:pt>
    <dgm:pt modelId="{ECC332E4-3F59-4240-A99C-E9D886FCA09A}" type="pres">
      <dgm:prSet presAssocID="{7E609F47-EB18-44B5-A9BD-1446A69A0A8F}" presName="composite" presStyleCnt="0"/>
      <dgm:spPr/>
      <dgm:t>
        <a:bodyPr/>
        <a:lstStyle/>
        <a:p>
          <a:endParaRPr lang="en-US"/>
        </a:p>
      </dgm:t>
    </dgm:pt>
    <dgm:pt modelId="{B071922F-F1BD-442A-8770-5C0F26FF0204}" type="pres">
      <dgm:prSet presAssocID="{7E609F47-EB18-44B5-A9BD-1446A69A0A8F}" presName="parTx" presStyleLbl="alignNode1" presStyleIdx="1" presStyleCnt="3" custScaleY="243020" custLinFactNeighborX="475" custLinFactNeighborY="86620">
        <dgm:presLayoutVars>
          <dgm:chMax val="0"/>
          <dgm:chPref val="0"/>
          <dgm:bulletEnabled val="1"/>
        </dgm:presLayoutVars>
      </dgm:prSet>
      <dgm:spPr/>
      <dgm:t>
        <a:bodyPr/>
        <a:lstStyle/>
        <a:p>
          <a:endParaRPr lang="en-US"/>
        </a:p>
      </dgm:t>
    </dgm:pt>
    <dgm:pt modelId="{26BAD65A-478B-412A-BD46-ED409993F790}" type="pres">
      <dgm:prSet presAssocID="{7E609F47-EB18-44B5-A9BD-1446A69A0A8F}" presName="desTx" presStyleLbl="alignAccFollowNode1" presStyleIdx="1" presStyleCnt="3" custFlipVert="1" custScaleY="27385" custLinFactY="206700" custLinFactNeighborX="950" custLinFactNeighborY="300000">
        <dgm:presLayoutVars>
          <dgm:bulletEnabled val="1"/>
        </dgm:presLayoutVars>
      </dgm:prSet>
      <dgm:spPr/>
      <dgm:t>
        <a:bodyPr/>
        <a:lstStyle/>
        <a:p>
          <a:endParaRPr lang="en-US"/>
        </a:p>
      </dgm:t>
    </dgm:pt>
    <dgm:pt modelId="{2CDEBF83-531E-4488-AD06-DC59DA53C5DF}" type="pres">
      <dgm:prSet presAssocID="{D422C265-028A-4FF5-A726-976EFAC266A5}" presName="space" presStyleCnt="0"/>
      <dgm:spPr/>
      <dgm:t>
        <a:bodyPr/>
        <a:lstStyle/>
        <a:p>
          <a:endParaRPr lang="en-US"/>
        </a:p>
      </dgm:t>
    </dgm:pt>
    <dgm:pt modelId="{12F37549-0D82-41D6-B176-42A2FE5F4D14}" type="pres">
      <dgm:prSet presAssocID="{E788316B-74C2-40F6-8459-43591833B010}" presName="composite" presStyleCnt="0"/>
      <dgm:spPr/>
      <dgm:t>
        <a:bodyPr/>
        <a:lstStyle/>
        <a:p>
          <a:endParaRPr lang="en-US"/>
        </a:p>
      </dgm:t>
    </dgm:pt>
    <dgm:pt modelId="{59B91F9B-5729-40C6-8C9E-DD393F65E7A8}" type="pres">
      <dgm:prSet presAssocID="{E788316B-74C2-40F6-8459-43591833B010}" presName="parTx" presStyleLbl="alignNode1" presStyleIdx="2" presStyleCnt="3">
        <dgm:presLayoutVars>
          <dgm:chMax val="0"/>
          <dgm:chPref val="0"/>
          <dgm:bulletEnabled val="1"/>
        </dgm:presLayoutVars>
      </dgm:prSet>
      <dgm:spPr/>
      <dgm:t>
        <a:bodyPr/>
        <a:lstStyle/>
        <a:p>
          <a:endParaRPr lang="en-US"/>
        </a:p>
      </dgm:t>
    </dgm:pt>
    <dgm:pt modelId="{A6822AAD-1D77-436D-B137-88BEED78428E}" type="pres">
      <dgm:prSet presAssocID="{E788316B-74C2-40F6-8459-43591833B010}" presName="desTx" presStyleLbl="alignAccFollowNode1" presStyleIdx="2" presStyleCnt="3">
        <dgm:presLayoutVars>
          <dgm:bulletEnabled val="1"/>
        </dgm:presLayoutVars>
      </dgm:prSet>
      <dgm:spPr/>
      <dgm:t>
        <a:bodyPr/>
        <a:lstStyle/>
        <a:p>
          <a:endParaRPr lang="en-US"/>
        </a:p>
      </dgm:t>
    </dgm:pt>
  </dgm:ptLst>
  <dgm:cxnLst>
    <dgm:cxn modelId="{B3BBE397-FB61-4C17-9100-5CA8F14F5544}" srcId="{7E609F47-EB18-44B5-A9BD-1446A69A0A8F}" destId="{CEEA1A88-C300-4A00-B497-476050047395}" srcOrd="0" destOrd="0" parTransId="{5ADC9633-6642-481F-AF6D-E7045E9F11DC}" sibTransId="{3882B569-0679-4EED-9B10-0D1CE99F88CA}"/>
    <dgm:cxn modelId="{16016A06-164B-41EC-B764-A984004D7D32}" type="presOf" srcId="{CEEA1A88-C300-4A00-B497-476050047395}" destId="{26BAD65A-478B-412A-BD46-ED409993F790}" srcOrd="0" destOrd="0" presId="urn:microsoft.com/office/officeart/2005/8/layout/hList1"/>
    <dgm:cxn modelId="{D573A866-831C-48EA-B516-D3D1B3E96CBC}" srcId="{2100C0B3-B829-4FEC-B021-3BE6B510238C}" destId="{73B7626A-398D-49E4-AA3A-12869D0A0B40}" srcOrd="2" destOrd="0" parTransId="{5F96DC6E-3D3F-4BE7-BCB9-D2344E9D8B4A}" sibTransId="{0A8D66B1-5B0A-4F14-B9E7-1138B57996CB}"/>
    <dgm:cxn modelId="{86E55C9D-75C7-465F-B81C-34A428BE822A}" type="presOf" srcId="{D88590CB-347B-4B39-AD6A-1A3DE6AA5FCE}" destId="{771418D4-172F-4E33-8834-6F0D7C86DD18}" srcOrd="0" destOrd="0" presId="urn:microsoft.com/office/officeart/2005/8/layout/hList1"/>
    <dgm:cxn modelId="{D02FF20C-42A1-4659-A0FC-22AB3B8F78AA}" type="presOf" srcId="{195117DC-55DC-4C75-90C0-4E139E8AADD0}" destId="{A6822AAD-1D77-436D-B137-88BEED78428E}" srcOrd="0" destOrd="1" presId="urn:microsoft.com/office/officeart/2005/8/layout/hList1"/>
    <dgm:cxn modelId="{0908574E-4EBA-4D09-9CD3-74421EAC2847}" type="presOf" srcId="{786F60B0-2DDD-42F4-802E-89E071185E85}" destId="{A6822AAD-1D77-436D-B137-88BEED78428E}" srcOrd="0" destOrd="0" presId="urn:microsoft.com/office/officeart/2005/8/layout/hList1"/>
    <dgm:cxn modelId="{FD1AAD22-F9BE-4761-B175-C85B2FFB5225}" srcId="{D88590CB-347B-4B39-AD6A-1A3DE6AA5FCE}" destId="{E788316B-74C2-40F6-8459-43591833B010}" srcOrd="2" destOrd="0" parTransId="{671686C9-85DF-4714-9461-AE20EFEF94B8}" sibTransId="{AB355AFF-BD76-41F9-A727-6341B899F504}"/>
    <dgm:cxn modelId="{47F12DEB-051A-4B1E-BBA0-775FA677E12A}" type="presOf" srcId="{76CB5406-79DA-43CE-BE97-55BF520B11D6}" destId="{8191DD1F-60B2-4115-BE53-2317F981AB34}" srcOrd="0" destOrd="1" presId="urn:microsoft.com/office/officeart/2005/8/layout/hList1"/>
    <dgm:cxn modelId="{49B348EB-8847-425F-8D1A-49DD5301F6C1}" srcId="{2100C0B3-B829-4FEC-B021-3BE6B510238C}" destId="{403A301E-9A5A-4FE6-B6A3-112799A892FF}" srcOrd="0" destOrd="0" parTransId="{278DA1F5-BB4F-4B6C-AFBE-CC08938BFA00}" sibTransId="{6C20042B-04CF-4971-8836-A61DE19B3D6A}"/>
    <dgm:cxn modelId="{B6732E1C-2482-4E49-9BCB-814B21F17A5E}" type="presOf" srcId="{E788316B-74C2-40F6-8459-43591833B010}" destId="{59B91F9B-5729-40C6-8C9E-DD393F65E7A8}" srcOrd="0" destOrd="0" presId="urn:microsoft.com/office/officeart/2005/8/layout/hList1"/>
    <dgm:cxn modelId="{93791A6B-8CF3-4A6B-A36A-CFEA5925B05E}" srcId="{E788316B-74C2-40F6-8459-43591833B010}" destId="{171A522E-0B7C-4B7A-A9FE-2884A95B8523}" srcOrd="2" destOrd="0" parTransId="{2E59A275-5BBA-4B22-853A-8E4E9A6A1251}" sibTransId="{DB4D8DB0-9EE4-42FB-9F9F-5924B57ADC5B}"/>
    <dgm:cxn modelId="{24A4227F-2F2A-4C4D-B502-E04BD9EB6F69}" srcId="{E788316B-74C2-40F6-8459-43591833B010}" destId="{786F60B0-2DDD-42F4-802E-89E071185E85}" srcOrd="0" destOrd="0" parTransId="{A025B319-B989-426D-B1E5-AE413F2C27D4}" sibTransId="{C5784D80-1E61-4A03-9C96-2AFC1417C42B}"/>
    <dgm:cxn modelId="{3C78D3CA-5F39-41DA-9A33-487629010FF0}" srcId="{E788316B-74C2-40F6-8459-43591833B010}" destId="{195117DC-55DC-4C75-90C0-4E139E8AADD0}" srcOrd="1" destOrd="0" parTransId="{614C0C75-B43E-40F1-AAC4-1F19AA021EFB}" sibTransId="{C3B10146-6CA9-41E1-9979-39654A9468E6}"/>
    <dgm:cxn modelId="{DF8A8D40-BDF8-4484-989D-450570C80481}" type="presOf" srcId="{73B7626A-398D-49E4-AA3A-12869D0A0B40}" destId="{8191DD1F-60B2-4115-BE53-2317F981AB34}" srcOrd="0" destOrd="2" presId="urn:microsoft.com/office/officeart/2005/8/layout/hList1"/>
    <dgm:cxn modelId="{F2C0A72D-5CE2-466A-B2A9-095D7E63E6DA}" srcId="{D88590CB-347B-4B39-AD6A-1A3DE6AA5FCE}" destId="{2100C0B3-B829-4FEC-B021-3BE6B510238C}" srcOrd="0" destOrd="0" parTransId="{A4B9F81F-0CE9-4148-9D45-6D6F9DC19B32}" sibTransId="{A3A91554-6CC1-4FDF-AA65-2ECEFFF3B16B}"/>
    <dgm:cxn modelId="{8E6833FC-5A72-41A9-A81F-6BF47542F5F6}" type="presOf" srcId="{403A301E-9A5A-4FE6-B6A3-112799A892FF}" destId="{8191DD1F-60B2-4115-BE53-2317F981AB34}" srcOrd="0" destOrd="0" presId="urn:microsoft.com/office/officeart/2005/8/layout/hList1"/>
    <dgm:cxn modelId="{50BBEDE3-90A7-4175-A7FB-ABD1612CAF30}" type="presOf" srcId="{2100C0B3-B829-4FEC-B021-3BE6B510238C}" destId="{721606B4-71E4-4BF5-A843-29F01DE63C6D}" srcOrd="0" destOrd="0" presId="urn:microsoft.com/office/officeart/2005/8/layout/hList1"/>
    <dgm:cxn modelId="{54589AA1-CDE9-4CD6-AAC1-E1851A25DF04}" type="presOf" srcId="{171A522E-0B7C-4B7A-A9FE-2884A95B8523}" destId="{A6822AAD-1D77-436D-B137-88BEED78428E}" srcOrd="0" destOrd="2" presId="urn:microsoft.com/office/officeart/2005/8/layout/hList1"/>
    <dgm:cxn modelId="{AD325147-DA8C-42F7-B31B-D2A0092AF759}" type="presOf" srcId="{7E609F47-EB18-44B5-A9BD-1446A69A0A8F}" destId="{B071922F-F1BD-442A-8770-5C0F26FF0204}" srcOrd="0" destOrd="0" presId="urn:microsoft.com/office/officeart/2005/8/layout/hList1"/>
    <dgm:cxn modelId="{0A6CDFAF-E544-415C-ACCD-596CB6626C10}" srcId="{2100C0B3-B829-4FEC-B021-3BE6B510238C}" destId="{76CB5406-79DA-43CE-BE97-55BF520B11D6}" srcOrd="1" destOrd="0" parTransId="{FF84BA6E-F0B1-424D-9B0B-BE88A4F7A247}" sibTransId="{52E4C5BD-85DB-4154-B4C3-D1A3D33617C1}"/>
    <dgm:cxn modelId="{C7577169-171A-4FDE-8355-F46AEECA3844}" srcId="{D88590CB-347B-4B39-AD6A-1A3DE6AA5FCE}" destId="{7E609F47-EB18-44B5-A9BD-1446A69A0A8F}" srcOrd="1" destOrd="0" parTransId="{0689D73C-79BD-435B-AA3D-836A42506350}" sibTransId="{D422C265-028A-4FF5-A726-976EFAC266A5}"/>
    <dgm:cxn modelId="{E60DAAE2-6EA6-4130-8D68-5867EAD1FB1B}" type="presParOf" srcId="{771418D4-172F-4E33-8834-6F0D7C86DD18}" destId="{276A27B8-C4D0-4942-AD13-A3DDB6027D93}" srcOrd="0" destOrd="0" presId="urn:microsoft.com/office/officeart/2005/8/layout/hList1"/>
    <dgm:cxn modelId="{430FDFEA-6EFF-4399-BB51-BD0A79A8E1AA}" type="presParOf" srcId="{276A27B8-C4D0-4942-AD13-A3DDB6027D93}" destId="{721606B4-71E4-4BF5-A843-29F01DE63C6D}" srcOrd="0" destOrd="0" presId="urn:microsoft.com/office/officeart/2005/8/layout/hList1"/>
    <dgm:cxn modelId="{49CD3658-8593-49F3-9F9E-B61891E5D83E}" type="presParOf" srcId="{276A27B8-C4D0-4942-AD13-A3DDB6027D93}" destId="{8191DD1F-60B2-4115-BE53-2317F981AB34}" srcOrd="1" destOrd="0" presId="urn:microsoft.com/office/officeart/2005/8/layout/hList1"/>
    <dgm:cxn modelId="{3BD3C435-EC24-468C-A609-DDC528E0882B}" type="presParOf" srcId="{771418D4-172F-4E33-8834-6F0D7C86DD18}" destId="{2C48327D-99E5-40C5-B619-A81180119DDB}" srcOrd="1" destOrd="0" presId="urn:microsoft.com/office/officeart/2005/8/layout/hList1"/>
    <dgm:cxn modelId="{283E6AC5-BF77-4446-AAFA-482247665E2D}" type="presParOf" srcId="{771418D4-172F-4E33-8834-6F0D7C86DD18}" destId="{ECC332E4-3F59-4240-A99C-E9D886FCA09A}" srcOrd="2" destOrd="0" presId="urn:microsoft.com/office/officeart/2005/8/layout/hList1"/>
    <dgm:cxn modelId="{7348CF8B-21F9-4634-ABF3-6C833C9F3B26}" type="presParOf" srcId="{ECC332E4-3F59-4240-A99C-E9D886FCA09A}" destId="{B071922F-F1BD-442A-8770-5C0F26FF0204}" srcOrd="0" destOrd="0" presId="urn:microsoft.com/office/officeart/2005/8/layout/hList1"/>
    <dgm:cxn modelId="{948D5C30-9593-44C4-85B6-D6A7C0D6655F}" type="presParOf" srcId="{ECC332E4-3F59-4240-A99C-E9D886FCA09A}" destId="{26BAD65A-478B-412A-BD46-ED409993F790}" srcOrd="1" destOrd="0" presId="urn:microsoft.com/office/officeart/2005/8/layout/hList1"/>
    <dgm:cxn modelId="{CA009508-3055-4BE1-B6EF-3D59C533A062}" type="presParOf" srcId="{771418D4-172F-4E33-8834-6F0D7C86DD18}" destId="{2CDEBF83-531E-4488-AD06-DC59DA53C5DF}" srcOrd="3" destOrd="0" presId="urn:microsoft.com/office/officeart/2005/8/layout/hList1"/>
    <dgm:cxn modelId="{A9B4D582-D609-493B-BF6F-B05ADA7F73E3}" type="presParOf" srcId="{771418D4-172F-4E33-8834-6F0D7C86DD18}" destId="{12F37549-0D82-41D6-B176-42A2FE5F4D14}" srcOrd="4" destOrd="0" presId="urn:microsoft.com/office/officeart/2005/8/layout/hList1"/>
    <dgm:cxn modelId="{851B78E8-1455-4172-BE5B-A32B69D9DFF4}" type="presParOf" srcId="{12F37549-0D82-41D6-B176-42A2FE5F4D14}" destId="{59B91F9B-5729-40C6-8C9E-DD393F65E7A8}" srcOrd="0" destOrd="0" presId="urn:microsoft.com/office/officeart/2005/8/layout/hList1"/>
    <dgm:cxn modelId="{8C28021D-9AED-4B82-A27C-51CA68BFAAA7}" type="presParOf" srcId="{12F37549-0D82-41D6-B176-42A2FE5F4D14}" destId="{A6822AAD-1D77-436D-B137-88BEED78428E}"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4FF96-C909-4649-8CF1-D975694DD16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DB4E82F7-623E-400C-A651-A32BC66534E8}">
      <dgm:prSet custT="1"/>
      <dgm:spPr/>
      <dgm:t>
        <a:bodyPr/>
        <a:lstStyle/>
        <a:p>
          <a:pPr rtl="0"/>
          <a:r>
            <a:rPr lang="en-US" sz="1600" b="1" dirty="0" smtClean="0"/>
            <a:t>CHAIRPERSON</a:t>
          </a:r>
          <a:endParaRPr lang="en-US" sz="1600" dirty="0"/>
        </a:p>
      </dgm:t>
    </dgm:pt>
    <dgm:pt modelId="{5B810837-8BB4-4049-8369-9BDA2C0B87B8}" type="parTrans" cxnId="{2FC19F9D-0099-4A49-8076-D5D7BA9E8EF1}">
      <dgm:prSet/>
      <dgm:spPr/>
      <dgm:t>
        <a:bodyPr/>
        <a:lstStyle/>
        <a:p>
          <a:endParaRPr lang="en-US"/>
        </a:p>
      </dgm:t>
    </dgm:pt>
    <dgm:pt modelId="{6ED7A288-6B09-4358-A113-0AA578D47602}" type="sibTrans" cxnId="{2FC19F9D-0099-4A49-8076-D5D7BA9E8EF1}">
      <dgm:prSet/>
      <dgm:spPr/>
      <dgm:t>
        <a:bodyPr/>
        <a:lstStyle/>
        <a:p>
          <a:endParaRPr lang="en-US"/>
        </a:p>
      </dgm:t>
    </dgm:pt>
    <dgm:pt modelId="{3818ABA1-B352-4951-956F-8EEC94E9AD00}">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Preside over all committee meetings</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AF0800A5-712C-4C9A-9D8C-728ADDCBBBE1}" type="parTrans" cxnId="{A664E0C0-93CE-4E8B-8348-99B985DE9199}">
      <dgm:prSet/>
      <dgm:spPr/>
      <dgm:t>
        <a:bodyPr/>
        <a:lstStyle/>
        <a:p>
          <a:endParaRPr lang="en-US"/>
        </a:p>
      </dgm:t>
    </dgm:pt>
    <dgm:pt modelId="{A60CC108-E2DC-4B97-85AF-81ABB83C7C02}" type="sibTrans" cxnId="{A664E0C0-93CE-4E8B-8348-99B985DE9199}">
      <dgm:prSet/>
      <dgm:spPr/>
      <dgm:t>
        <a:bodyPr/>
        <a:lstStyle/>
        <a:p>
          <a:endParaRPr lang="en-US"/>
        </a:p>
      </dgm:t>
    </dgm:pt>
    <dgm:pt modelId="{D5E67197-8C2C-4901-B671-9394D7930C0D}">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Assist in planning the agenda</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A68237E6-B81C-4C94-9A70-3861E7E10E78}" type="parTrans" cxnId="{F9BA7650-A571-48D1-B0E7-3C260E763A61}">
      <dgm:prSet/>
      <dgm:spPr/>
      <dgm:t>
        <a:bodyPr/>
        <a:lstStyle/>
        <a:p>
          <a:endParaRPr lang="en-US"/>
        </a:p>
      </dgm:t>
    </dgm:pt>
    <dgm:pt modelId="{C78AA4C2-8948-4A12-8B5E-BF368FA55A05}" type="sibTrans" cxnId="{F9BA7650-A571-48D1-B0E7-3C260E763A61}">
      <dgm:prSet/>
      <dgm:spPr/>
      <dgm:t>
        <a:bodyPr/>
        <a:lstStyle/>
        <a:p>
          <a:endParaRPr lang="en-US"/>
        </a:p>
      </dgm:t>
    </dgm:pt>
    <dgm:pt modelId="{9469ED2F-CFE7-448C-A06B-13618CA725DA}">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Is fair and impartial at all times </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4A30D1D8-4C35-4539-AA69-23C5D0751D71}" type="parTrans" cxnId="{F79C36DF-10E1-40BE-B1B7-489D76EF2255}">
      <dgm:prSet/>
      <dgm:spPr/>
      <dgm:t>
        <a:bodyPr/>
        <a:lstStyle/>
        <a:p>
          <a:endParaRPr lang="en-US"/>
        </a:p>
      </dgm:t>
    </dgm:pt>
    <dgm:pt modelId="{9AFE3DB5-0E44-4D5C-B2E2-20BE4B655193}" type="sibTrans" cxnId="{F79C36DF-10E1-40BE-B1B7-489D76EF2255}">
      <dgm:prSet/>
      <dgm:spPr/>
      <dgm:t>
        <a:bodyPr/>
        <a:lstStyle/>
        <a:p>
          <a:endParaRPr lang="en-US"/>
        </a:p>
      </dgm:t>
    </dgm:pt>
    <dgm:pt modelId="{8F7B7EF5-00C0-422E-9EDF-A58B5602DD83}">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Ensure that minutes are properly recorded</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7D599A55-64F1-46C5-800F-4A759F75B2A0}" type="parTrans" cxnId="{50EEDFE6-A208-4789-AFF3-90B39F9CDB99}">
      <dgm:prSet/>
      <dgm:spPr/>
      <dgm:t>
        <a:bodyPr/>
        <a:lstStyle/>
        <a:p>
          <a:endParaRPr lang="en-US"/>
        </a:p>
      </dgm:t>
    </dgm:pt>
    <dgm:pt modelId="{A3774E2F-3189-410A-87C4-58476AE46B08}" type="sibTrans" cxnId="{50EEDFE6-A208-4789-AFF3-90B39F9CDB99}">
      <dgm:prSet/>
      <dgm:spPr/>
      <dgm:t>
        <a:bodyPr/>
        <a:lstStyle/>
        <a:p>
          <a:endParaRPr lang="en-US"/>
        </a:p>
      </dgm:t>
    </dgm:pt>
    <dgm:pt modelId="{15D6FC9F-CEA7-4A36-9874-495680D6EA0B}">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Perform additional duties appropriate to the office of the chairperson</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32D79444-B4F9-4AE5-A9E9-9526E2148DB6}" type="parTrans" cxnId="{60889C7E-0EB9-4826-B959-A89EC687E2B9}">
      <dgm:prSet/>
      <dgm:spPr/>
      <dgm:t>
        <a:bodyPr/>
        <a:lstStyle/>
        <a:p>
          <a:endParaRPr lang="en-US"/>
        </a:p>
      </dgm:t>
    </dgm:pt>
    <dgm:pt modelId="{7730C572-246D-4DFC-A23F-520CF43D9B12}" type="sibTrans" cxnId="{60889C7E-0EB9-4826-B959-A89EC687E2B9}">
      <dgm:prSet/>
      <dgm:spPr/>
      <dgm:t>
        <a:bodyPr/>
        <a:lstStyle/>
        <a:p>
          <a:endParaRPr lang="en-US"/>
        </a:p>
      </dgm:t>
    </dgm:pt>
    <dgm:pt modelId="{33252147-B4D7-4526-BEAA-727D61EA698F}" type="pres">
      <dgm:prSet presAssocID="{7634FF96-C909-4649-8CF1-D975694DD164}" presName="Name0" presStyleCnt="0">
        <dgm:presLayoutVars>
          <dgm:dir/>
          <dgm:animLvl val="lvl"/>
          <dgm:resizeHandles val="exact"/>
        </dgm:presLayoutVars>
      </dgm:prSet>
      <dgm:spPr/>
      <dgm:t>
        <a:bodyPr/>
        <a:lstStyle/>
        <a:p>
          <a:endParaRPr lang="en-US"/>
        </a:p>
      </dgm:t>
    </dgm:pt>
    <dgm:pt modelId="{0A1ADBB7-6099-4D86-B7CF-F9A363E38437}" type="pres">
      <dgm:prSet presAssocID="{DB4E82F7-623E-400C-A651-A32BC66534E8}" presName="linNode" presStyleCnt="0"/>
      <dgm:spPr/>
    </dgm:pt>
    <dgm:pt modelId="{812B325E-E789-46B4-8996-620BBDB1FFF4}" type="pres">
      <dgm:prSet presAssocID="{DB4E82F7-623E-400C-A651-A32BC66534E8}" presName="parTx" presStyleLbl="revTx" presStyleIdx="0" presStyleCnt="1" custScaleX="159119" custScaleY="958106">
        <dgm:presLayoutVars>
          <dgm:chMax val="1"/>
          <dgm:bulletEnabled val="1"/>
        </dgm:presLayoutVars>
      </dgm:prSet>
      <dgm:spPr/>
      <dgm:t>
        <a:bodyPr/>
        <a:lstStyle/>
        <a:p>
          <a:endParaRPr lang="en-US"/>
        </a:p>
      </dgm:t>
    </dgm:pt>
    <dgm:pt modelId="{62E7D975-C8A3-4D47-9DEB-A148953E921D}" type="pres">
      <dgm:prSet presAssocID="{DB4E82F7-623E-400C-A651-A32BC66534E8}" presName="bracket" presStyleLbl="parChTrans1D1" presStyleIdx="0" presStyleCnt="1"/>
      <dgm:spPr>
        <a:ln w="57150">
          <a:solidFill>
            <a:schemeClr val="accent5">
              <a:lumMod val="50000"/>
            </a:schemeClr>
          </a:solidFill>
        </a:ln>
      </dgm:spPr>
      <dgm:t>
        <a:bodyPr/>
        <a:lstStyle/>
        <a:p>
          <a:endParaRPr lang="en-US"/>
        </a:p>
      </dgm:t>
    </dgm:pt>
    <dgm:pt modelId="{00DDBE0D-3DFF-4663-A229-8F20018CB5AB}" type="pres">
      <dgm:prSet presAssocID="{DB4E82F7-623E-400C-A651-A32BC66534E8}" presName="spH" presStyleCnt="0"/>
      <dgm:spPr/>
    </dgm:pt>
    <dgm:pt modelId="{666026F5-9FF8-4B44-9D18-E54A1C1DE6C4}" type="pres">
      <dgm:prSet presAssocID="{DB4E82F7-623E-400C-A651-A32BC66534E8}" presName="desTx" presStyleLbl="node1" presStyleIdx="0" presStyleCnt="1" custScaleX="167524" custScaleY="121033" custLinFactNeighborX="1437" custLinFactNeighborY="-78">
        <dgm:presLayoutVars>
          <dgm:bulletEnabled val="1"/>
        </dgm:presLayoutVars>
      </dgm:prSet>
      <dgm:spPr/>
      <dgm:t>
        <a:bodyPr/>
        <a:lstStyle/>
        <a:p>
          <a:endParaRPr lang="en-US"/>
        </a:p>
      </dgm:t>
    </dgm:pt>
  </dgm:ptLst>
  <dgm:cxnLst>
    <dgm:cxn modelId="{228784D2-FAD4-4F67-B193-E284D0D0CDA9}" type="presOf" srcId="{15D6FC9F-CEA7-4A36-9874-495680D6EA0B}" destId="{666026F5-9FF8-4B44-9D18-E54A1C1DE6C4}" srcOrd="0" destOrd="4" presId="urn:diagrams.loki3.com/BracketList+Icon"/>
    <dgm:cxn modelId="{50EEDFE6-A208-4789-AFF3-90B39F9CDB99}" srcId="{DB4E82F7-623E-400C-A651-A32BC66534E8}" destId="{8F7B7EF5-00C0-422E-9EDF-A58B5602DD83}" srcOrd="3" destOrd="0" parTransId="{7D599A55-64F1-46C5-800F-4A759F75B2A0}" sibTransId="{A3774E2F-3189-410A-87C4-58476AE46B08}"/>
    <dgm:cxn modelId="{EE7C8402-68F6-45C0-8DC0-64D248521CEC}" type="presOf" srcId="{DB4E82F7-623E-400C-A651-A32BC66534E8}" destId="{812B325E-E789-46B4-8996-620BBDB1FFF4}" srcOrd="0" destOrd="0" presId="urn:diagrams.loki3.com/BracketList+Icon"/>
    <dgm:cxn modelId="{2FC19F9D-0099-4A49-8076-D5D7BA9E8EF1}" srcId="{7634FF96-C909-4649-8CF1-D975694DD164}" destId="{DB4E82F7-623E-400C-A651-A32BC66534E8}" srcOrd="0" destOrd="0" parTransId="{5B810837-8BB4-4049-8369-9BDA2C0B87B8}" sibTransId="{6ED7A288-6B09-4358-A113-0AA578D47602}"/>
    <dgm:cxn modelId="{C74436FD-5309-4ACE-8F0D-2F3350ACBA21}" type="presOf" srcId="{D5E67197-8C2C-4901-B671-9394D7930C0D}" destId="{666026F5-9FF8-4B44-9D18-E54A1C1DE6C4}" srcOrd="0" destOrd="1" presId="urn:diagrams.loki3.com/BracketList+Icon"/>
    <dgm:cxn modelId="{B5A0EEA7-0FC2-4905-9075-FB9DD87818AD}" type="presOf" srcId="{9469ED2F-CFE7-448C-A06B-13618CA725DA}" destId="{666026F5-9FF8-4B44-9D18-E54A1C1DE6C4}" srcOrd="0" destOrd="2" presId="urn:diagrams.loki3.com/BracketList+Icon"/>
    <dgm:cxn modelId="{641020F4-DD85-4E12-B29A-478292DAA875}" type="presOf" srcId="{7634FF96-C909-4649-8CF1-D975694DD164}" destId="{33252147-B4D7-4526-BEAA-727D61EA698F}" srcOrd="0" destOrd="0" presId="urn:diagrams.loki3.com/BracketList+Icon"/>
    <dgm:cxn modelId="{B8F99CF6-4A69-48E8-89BE-2678F5658340}" type="presOf" srcId="{3818ABA1-B352-4951-956F-8EEC94E9AD00}" destId="{666026F5-9FF8-4B44-9D18-E54A1C1DE6C4}" srcOrd="0" destOrd="0" presId="urn:diagrams.loki3.com/BracketList+Icon"/>
    <dgm:cxn modelId="{CDD24A01-7E85-4EFA-A571-71C0D0567FE2}" type="presOf" srcId="{8F7B7EF5-00C0-422E-9EDF-A58B5602DD83}" destId="{666026F5-9FF8-4B44-9D18-E54A1C1DE6C4}" srcOrd="0" destOrd="3" presId="urn:diagrams.loki3.com/BracketList+Icon"/>
    <dgm:cxn modelId="{A664E0C0-93CE-4E8B-8348-99B985DE9199}" srcId="{DB4E82F7-623E-400C-A651-A32BC66534E8}" destId="{3818ABA1-B352-4951-956F-8EEC94E9AD00}" srcOrd="0" destOrd="0" parTransId="{AF0800A5-712C-4C9A-9D8C-728ADDCBBBE1}" sibTransId="{A60CC108-E2DC-4B97-85AF-81ABB83C7C02}"/>
    <dgm:cxn modelId="{F79C36DF-10E1-40BE-B1B7-489D76EF2255}" srcId="{DB4E82F7-623E-400C-A651-A32BC66534E8}" destId="{9469ED2F-CFE7-448C-A06B-13618CA725DA}" srcOrd="2" destOrd="0" parTransId="{4A30D1D8-4C35-4539-AA69-23C5D0751D71}" sibTransId="{9AFE3DB5-0E44-4D5C-B2E2-20BE4B655193}"/>
    <dgm:cxn modelId="{60889C7E-0EB9-4826-B959-A89EC687E2B9}" srcId="{DB4E82F7-623E-400C-A651-A32BC66534E8}" destId="{15D6FC9F-CEA7-4A36-9874-495680D6EA0B}" srcOrd="4" destOrd="0" parTransId="{32D79444-B4F9-4AE5-A9E9-9526E2148DB6}" sibTransId="{7730C572-246D-4DFC-A23F-520CF43D9B12}"/>
    <dgm:cxn modelId="{F9BA7650-A571-48D1-B0E7-3C260E763A61}" srcId="{DB4E82F7-623E-400C-A651-A32BC66534E8}" destId="{D5E67197-8C2C-4901-B671-9394D7930C0D}" srcOrd="1" destOrd="0" parTransId="{A68237E6-B81C-4C94-9A70-3861E7E10E78}" sibTransId="{C78AA4C2-8948-4A12-8B5E-BF368FA55A05}"/>
    <dgm:cxn modelId="{4999E058-6734-488C-92EE-1EF2B7BAD0E4}" type="presParOf" srcId="{33252147-B4D7-4526-BEAA-727D61EA698F}" destId="{0A1ADBB7-6099-4D86-B7CF-F9A363E38437}" srcOrd="0" destOrd="0" presId="urn:diagrams.loki3.com/BracketList+Icon"/>
    <dgm:cxn modelId="{F42BD3FA-3FF6-43A6-BE68-24F7F1BEBCC8}" type="presParOf" srcId="{0A1ADBB7-6099-4D86-B7CF-F9A363E38437}" destId="{812B325E-E789-46B4-8996-620BBDB1FFF4}" srcOrd="0" destOrd="0" presId="urn:diagrams.loki3.com/BracketList+Icon"/>
    <dgm:cxn modelId="{972EAE13-3635-46DB-BBC4-91654D330C6D}" type="presParOf" srcId="{0A1ADBB7-6099-4D86-B7CF-F9A363E38437}" destId="{62E7D975-C8A3-4D47-9DEB-A148953E921D}" srcOrd="1" destOrd="0" presId="urn:diagrams.loki3.com/BracketList+Icon"/>
    <dgm:cxn modelId="{EC2697B8-9379-43CB-8C99-48FE2CF997D7}" type="presParOf" srcId="{0A1ADBB7-6099-4D86-B7CF-F9A363E38437}" destId="{00DDBE0D-3DFF-4663-A229-8F20018CB5AB}" srcOrd="2" destOrd="0" presId="urn:diagrams.loki3.com/BracketList+Icon"/>
    <dgm:cxn modelId="{893E9BF1-EA0D-41CA-8315-F8FF8B37AE67}" type="presParOf" srcId="{0A1ADBB7-6099-4D86-B7CF-F9A363E38437}" destId="{666026F5-9FF8-4B44-9D18-E54A1C1DE6C4}"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FFADC-04AB-4D4F-ADD8-C4933874B203}"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F7328A0D-CC25-4333-8621-06898CC148AF}">
      <dgm:prSet custT="1"/>
      <dgm:spPr/>
      <dgm:t>
        <a:bodyPr/>
        <a:lstStyle/>
        <a:p>
          <a:pPr rtl="0"/>
          <a:r>
            <a:rPr lang="en-US" sz="1600" b="1" dirty="0" smtClean="0"/>
            <a:t>VICE-CHAIRPERSON</a:t>
          </a:r>
          <a:endParaRPr lang="en-US" sz="1600" dirty="0"/>
        </a:p>
      </dgm:t>
    </dgm:pt>
    <dgm:pt modelId="{5A0FF864-7FFB-412D-A9BE-EA97F50CB8F2}" type="parTrans" cxnId="{905C3EC7-E732-45A7-BDB3-8AB091E22340}">
      <dgm:prSet/>
      <dgm:spPr/>
      <dgm:t>
        <a:bodyPr/>
        <a:lstStyle/>
        <a:p>
          <a:endParaRPr lang="en-US"/>
        </a:p>
      </dgm:t>
    </dgm:pt>
    <dgm:pt modelId="{82831ECD-1C51-4807-B3F9-74B3D108D992}" type="sibTrans" cxnId="{905C3EC7-E732-45A7-BDB3-8AB091E22340}">
      <dgm:prSet/>
      <dgm:spPr/>
      <dgm:t>
        <a:bodyPr/>
        <a:lstStyle/>
        <a:p>
          <a:endParaRPr lang="en-US"/>
        </a:p>
      </dgm:t>
    </dgm:pt>
    <dgm:pt modelId="{46EC172E-33F8-492C-B7DB-F14C8FF5EA03}">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Represent the chairperson in his/her absence or in assigned duties</a:t>
          </a:r>
          <a:endParaRPr lang="en-US" sz="3600" dirty="0">
            <a:latin typeface="Arabic Typesetting" panose="03020402040406030203" pitchFamily="66" charset="-78"/>
            <a:cs typeface="Arabic Typesetting" panose="03020402040406030203" pitchFamily="66" charset="-78"/>
          </a:endParaRPr>
        </a:p>
      </dgm:t>
    </dgm:pt>
    <dgm:pt modelId="{428F18AF-AE7A-441D-B611-4FA6DE9A0A06}" type="parTrans" cxnId="{FC00511C-5153-4249-BE1B-E77944F0BB4E}">
      <dgm:prSet/>
      <dgm:spPr/>
      <dgm:t>
        <a:bodyPr/>
        <a:lstStyle/>
        <a:p>
          <a:endParaRPr lang="en-US"/>
        </a:p>
      </dgm:t>
    </dgm:pt>
    <dgm:pt modelId="{BA9D3890-F5B0-423E-A9D2-820F409DCB3C}" type="sibTrans" cxnId="{FC00511C-5153-4249-BE1B-E77944F0BB4E}">
      <dgm:prSet/>
      <dgm:spPr/>
      <dgm:t>
        <a:bodyPr/>
        <a:lstStyle/>
        <a:p>
          <a:endParaRPr lang="en-US"/>
        </a:p>
      </dgm:t>
    </dgm:pt>
    <dgm:pt modelId="{B7CFD2D9-6943-4EAE-9CED-A8BE060AFD51}">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Participate in agenda planning</a:t>
          </a:r>
          <a:endParaRPr lang="en-US" sz="3600" dirty="0">
            <a:latin typeface="Arabic Typesetting" panose="03020402040406030203" pitchFamily="66" charset="-78"/>
            <a:cs typeface="Arabic Typesetting" panose="03020402040406030203" pitchFamily="66" charset="-78"/>
          </a:endParaRPr>
        </a:p>
      </dgm:t>
    </dgm:pt>
    <dgm:pt modelId="{29B8D05B-B979-452D-81E9-633EB043F34B}" type="parTrans" cxnId="{673E5079-A05C-4ECE-8585-F54E1155AF02}">
      <dgm:prSet/>
      <dgm:spPr/>
      <dgm:t>
        <a:bodyPr/>
        <a:lstStyle/>
        <a:p>
          <a:endParaRPr lang="en-US"/>
        </a:p>
      </dgm:t>
    </dgm:pt>
    <dgm:pt modelId="{0FEFB003-4C10-4A89-9A2F-074A9642CC91}" type="sibTrans" cxnId="{673E5079-A05C-4ECE-8585-F54E1155AF02}">
      <dgm:prSet/>
      <dgm:spPr/>
      <dgm:t>
        <a:bodyPr/>
        <a:lstStyle/>
        <a:p>
          <a:endParaRPr lang="en-US"/>
        </a:p>
      </dgm:t>
    </dgm:pt>
    <dgm:pt modelId="{62F95D26-7430-4B3C-9B6C-26AE0ADD0248}">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Assist the chairperson as requested</a:t>
          </a:r>
          <a:endParaRPr lang="en-US" sz="3600" dirty="0">
            <a:latin typeface="Arabic Typesetting" panose="03020402040406030203" pitchFamily="66" charset="-78"/>
            <a:cs typeface="Arabic Typesetting" panose="03020402040406030203" pitchFamily="66" charset="-78"/>
          </a:endParaRPr>
        </a:p>
      </dgm:t>
    </dgm:pt>
    <dgm:pt modelId="{0DA197D5-00D0-4AB9-899D-2B64902CE6DF}" type="parTrans" cxnId="{4DDC9048-46E7-401E-ADAC-7CC2AD7032F2}">
      <dgm:prSet/>
      <dgm:spPr/>
      <dgm:t>
        <a:bodyPr/>
        <a:lstStyle/>
        <a:p>
          <a:endParaRPr lang="en-US"/>
        </a:p>
      </dgm:t>
    </dgm:pt>
    <dgm:pt modelId="{A8643032-4A80-4BEE-AB28-ECC050BD3417}" type="sibTrans" cxnId="{4DDC9048-46E7-401E-ADAC-7CC2AD7032F2}">
      <dgm:prSet/>
      <dgm:spPr/>
      <dgm:t>
        <a:bodyPr/>
        <a:lstStyle/>
        <a:p>
          <a:endParaRPr lang="en-US"/>
        </a:p>
      </dgm:t>
    </dgm:pt>
    <dgm:pt modelId="{8BE578F4-C266-4FBB-98D0-8B6E2D23093D}" type="pres">
      <dgm:prSet presAssocID="{C43FFADC-04AB-4D4F-ADD8-C4933874B203}" presName="Name0" presStyleCnt="0">
        <dgm:presLayoutVars>
          <dgm:dir/>
          <dgm:animLvl val="lvl"/>
          <dgm:resizeHandles val="exact"/>
        </dgm:presLayoutVars>
      </dgm:prSet>
      <dgm:spPr/>
      <dgm:t>
        <a:bodyPr/>
        <a:lstStyle/>
        <a:p>
          <a:endParaRPr lang="en-US"/>
        </a:p>
      </dgm:t>
    </dgm:pt>
    <dgm:pt modelId="{DC917CC8-98BF-42D3-9145-806FF6D2C464}" type="pres">
      <dgm:prSet presAssocID="{F7328A0D-CC25-4333-8621-06898CC148AF}" presName="linNode" presStyleCnt="0"/>
      <dgm:spPr/>
      <dgm:t>
        <a:bodyPr/>
        <a:lstStyle/>
        <a:p>
          <a:endParaRPr lang="en-US"/>
        </a:p>
      </dgm:t>
    </dgm:pt>
    <dgm:pt modelId="{85F591DE-0D4F-4954-931A-D2BCF1077B91}" type="pres">
      <dgm:prSet presAssocID="{F7328A0D-CC25-4333-8621-06898CC148AF}" presName="parTx" presStyleLbl="revTx" presStyleIdx="0" presStyleCnt="1" custScaleX="127724" custScaleY="957097">
        <dgm:presLayoutVars>
          <dgm:chMax val="1"/>
          <dgm:bulletEnabled val="1"/>
        </dgm:presLayoutVars>
      </dgm:prSet>
      <dgm:spPr/>
      <dgm:t>
        <a:bodyPr/>
        <a:lstStyle/>
        <a:p>
          <a:endParaRPr lang="en-US"/>
        </a:p>
      </dgm:t>
    </dgm:pt>
    <dgm:pt modelId="{86BEFE3D-325C-4638-8CCA-5760BF91AD6C}" type="pres">
      <dgm:prSet presAssocID="{F7328A0D-CC25-4333-8621-06898CC148AF}" presName="bracket" presStyleLbl="parChTrans1D1" presStyleIdx="0" presStyleCnt="1" custScaleY="148709"/>
      <dgm:spPr>
        <a:ln w="57150">
          <a:solidFill>
            <a:schemeClr val="accent5">
              <a:lumMod val="60000"/>
              <a:lumOff val="40000"/>
            </a:schemeClr>
          </a:solidFill>
        </a:ln>
      </dgm:spPr>
      <dgm:t>
        <a:bodyPr/>
        <a:lstStyle/>
        <a:p>
          <a:endParaRPr lang="en-US"/>
        </a:p>
      </dgm:t>
    </dgm:pt>
    <dgm:pt modelId="{93C53979-E9A8-4CC1-BA2F-1BA6236A5159}" type="pres">
      <dgm:prSet presAssocID="{F7328A0D-CC25-4333-8621-06898CC148AF}" presName="spH" presStyleCnt="0"/>
      <dgm:spPr/>
      <dgm:t>
        <a:bodyPr/>
        <a:lstStyle/>
        <a:p>
          <a:endParaRPr lang="en-US"/>
        </a:p>
      </dgm:t>
    </dgm:pt>
    <dgm:pt modelId="{91964791-8098-4089-95F6-9E55AC621225}" type="pres">
      <dgm:prSet presAssocID="{F7328A0D-CC25-4333-8621-06898CC148AF}" presName="desTx" presStyleLbl="node1" presStyleIdx="0" presStyleCnt="1" custScaleX="125728" custScaleY="236442" custLinFactNeighborX="3705" custLinFactNeighborY="9775">
        <dgm:presLayoutVars>
          <dgm:bulletEnabled val="1"/>
        </dgm:presLayoutVars>
      </dgm:prSet>
      <dgm:spPr/>
      <dgm:t>
        <a:bodyPr/>
        <a:lstStyle/>
        <a:p>
          <a:endParaRPr lang="en-US"/>
        </a:p>
      </dgm:t>
    </dgm:pt>
  </dgm:ptLst>
  <dgm:cxnLst>
    <dgm:cxn modelId="{2E051CAD-5BA8-469E-B34F-9FDF5109EC0A}" type="presOf" srcId="{B7CFD2D9-6943-4EAE-9CED-A8BE060AFD51}" destId="{91964791-8098-4089-95F6-9E55AC621225}" srcOrd="0" destOrd="1" presId="urn:diagrams.loki3.com/BracketList+Icon"/>
    <dgm:cxn modelId="{7C5F7282-FD71-417A-93B4-831DF12213AF}" type="presOf" srcId="{F7328A0D-CC25-4333-8621-06898CC148AF}" destId="{85F591DE-0D4F-4954-931A-D2BCF1077B91}" srcOrd="0" destOrd="0" presId="urn:diagrams.loki3.com/BracketList+Icon"/>
    <dgm:cxn modelId="{4DDC9048-46E7-401E-ADAC-7CC2AD7032F2}" srcId="{F7328A0D-CC25-4333-8621-06898CC148AF}" destId="{62F95D26-7430-4B3C-9B6C-26AE0ADD0248}" srcOrd="2" destOrd="0" parTransId="{0DA197D5-00D0-4AB9-899D-2B64902CE6DF}" sibTransId="{A8643032-4A80-4BEE-AB28-ECC050BD3417}"/>
    <dgm:cxn modelId="{901C4C0D-59C5-4441-842E-47633892147D}" type="presOf" srcId="{C43FFADC-04AB-4D4F-ADD8-C4933874B203}" destId="{8BE578F4-C266-4FBB-98D0-8B6E2D23093D}" srcOrd="0" destOrd="0" presId="urn:diagrams.loki3.com/BracketList+Icon"/>
    <dgm:cxn modelId="{FC00511C-5153-4249-BE1B-E77944F0BB4E}" srcId="{F7328A0D-CC25-4333-8621-06898CC148AF}" destId="{46EC172E-33F8-492C-B7DB-F14C8FF5EA03}" srcOrd="0" destOrd="0" parTransId="{428F18AF-AE7A-441D-B611-4FA6DE9A0A06}" sibTransId="{BA9D3890-F5B0-423E-A9D2-820F409DCB3C}"/>
    <dgm:cxn modelId="{B558F07D-4B33-460F-8F26-0A8C28BC3A69}" type="presOf" srcId="{46EC172E-33F8-492C-B7DB-F14C8FF5EA03}" destId="{91964791-8098-4089-95F6-9E55AC621225}" srcOrd="0" destOrd="0" presId="urn:diagrams.loki3.com/BracketList+Icon"/>
    <dgm:cxn modelId="{0894BB18-51FC-48AB-8658-3A1C9C832357}" type="presOf" srcId="{62F95D26-7430-4B3C-9B6C-26AE0ADD0248}" destId="{91964791-8098-4089-95F6-9E55AC621225}" srcOrd="0" destOrd="2" presId="urn:diagrams.loki3.com/BracketList+Icon"/>
    <dgm:cxn modelId="{905C3EC7-E732-45A7-BDB3-8AB091E22340}" srcId="{C43FFADC-04AB-4D4F-ADD8-C4933874B203}" destId="{F7328A0D-CC25-4333-8621-06898CC148AF}" srcOrd="0" destOrd="0" parTransId="{5A0FF864-7FFB-412D-A9BE-EA97F50CB8F2}" sibTransId="{82831ECD-1C51-4807-B3F9-74B3D108D992}"/>
    <dgm:cxn modelId="{673E5079-A05C-4ECE-8585-F54E1155AF02}" srcId="{F7328A0D-CC25-4333-8621-06898CC148AF}" destId="{B7CFD2D9-6943-4EAE-9CED-A8BE060AFD51}" srcOrd="1" destOrd="0" parTransId="{29B8D05B-B979-452D-81E9-633EB043F34B}" sibTransId="{0FEFB003-4C10-4A89-9A2F-074A9642CC91}"/>
    <dgm:cxn modelId="{FEF106F3-30E6-44E9-B964-2E66D5DFBAC5}" type="presParOf" srcId="{8BE578F4-C266-4FBB-98D0-8B6E2D23093D}" destId="{DC917CC8-98BF-42D3-9145-806FF6D2C464}" srcOrd="0" destOrd="0" presId="urn:diagrams.loki3.com/BracketList+Icon"/>
    <dgm:cxn modelId="{DE12C14A-2798-4C51-B2D1-C13A31639EAD}" type="presParOf" srcId="{DC917CC8-98BF-42D3-9145-806FF6D2C464}" destId="{85F591DE-0D4F-4954-931A-D2BCF1077B91}" srcOrd="0" destOrd="0" presId="urn:diagrams.loki3.com/BracketList+Icon"/>
    <dgm:cxn modelId="{BCC19291-3BFE-4218-A76B-C03BBC6A5367}" type="presParOf" srcId="{DC917CC8-98BF-42D3-9145-806FF6D2C464}" destId="{86BEFE3D-325C-4638-8CCA-5760BF91AD6C}" srcOrd="1" destOrd="0" presId="urn:diagrams.loki3.com/BracketList+Icon"/>
    <dgm:cxn modelId="{5C813377-9884-4AFE-AFFE-FF8397039A18}" type="presParOf" srcId="{DC917CC8-98BF-42D3-9145-806FF6D2C464}" destId="{93C53979-E9A8-4CC1-BA2F-1BA6236A5159}" srcOrd="2" destOrd="0" presId="urn:diagrams.loki3.com/BracketList+Icon"/>
    <dgm:cxn modelId="{DF56A459-542A-4E13-91D4-C4BB58919CF9}" type="presParOf" srcId="{DC917CC8-98BF-42D3-9145-806FF6D2C464}" destId="{91964791-8098-4089-95F6-9E55AC621225}"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2C53F-8A4F-4806-87F5-55EDAC424D85}"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33D7D0FA-E3B9-41D7-8103-50958A6171C3}">
      <dgm:prSet custT="1"/>
      <dgm:spPr/>
      <dgm:t>
        <a:bodyPr/>
        <a:lstStyle/>
        <a:p>
          <a:pPr rtl="0"/>
          <a:r>
            <a:rPr lang="en-US" sz="1600" b="1" dirty="0" smtClean="0"/>
            <a:t>SECRETARY</a:t>
          </a:r>
          <a:endParaRPr lang="en-US" sz="1600" dirty="0"/>
        </a:p>
      </dgm:t>
    </dgm:pt>
    <dgm:pt modelId="{D2C65D17-D741-427E-9F38-54F5218EA334}" type="parTrans" cxnId="{734153AA-554B-4F58-8EC2-41BD72297E3E}">
      <dgm:prSet/>
      <dgm:spPr/>
      <dgm:t>
        <a:bodyPr/>
        <a:lstStyle/>
        <a:p>
          <a:endParaRPr lang="en-US"/>
        </a:p>
      </dgm:t>
    </dgm:pt>
    <dgm:pt modelId="{1A353A12-BAFA-43A2-92C2-0F96D7E6B241}" type="sibTrans" cxnId="{734153AA-554B-4F58-8EC2-41BD72297E3E}">
      <dgm:prSet/>
      <dgm:spPr/>
      <dgm:t>
        <a:bodyPr/>
        <a:lstStyle/>
        <a:p>
          <a:endParaRPr lang="en-US"/>
        </a:p>
      </dgm:t>
    </dgm:pt>
    <dgm:pt modelId="{E64DDF21-AA56-4F85-A91D-AE1ECFBE0866}">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Keep minutes of all regular and special call meetings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79E50DD-7686-4CC5-BFE8-39E00543D87B}" type="parTrans" cxnId="{BB9DA56B-28FD-42C4-93D0-A20C6B5FBBFC}">
      <dgm:prSet/>
      <dgm:spPr/>
      <dgm:t>
        <a:bodyPr/>
        <a:lstStyle/>
        <a:p>
          <a:endParaRPr lang="en-US"/>
        </a:p>
      </dgm:t>
    </dgm:pt>
    <dgm:pt modelId="{F51A1969-5EEE-4F48-9211-07D7FE2F8777}" type="sibTrans" cxnId="{BB9DA56B-28FD-42C4-93D0-A20C6B5FBBFC}">
      <dgm:prSet/>
      <dgm:spPr/>
      <dgm:t>
        <a:bodyPr/>
        <a:lstStyle/>
        <a:p>
          <a:endParaRPr lang="en-US"/>
        </a:p>
      </dgm:t>
    </dgm:pt>
    <dgm:pt modelId="{47AFFF01-16E0-461D-9CAC-6EBD987574DA}">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Transmit accurate copies of the minutes of all meetings to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7BB7959E-5BD0-4E96-A775-51280AF74B9C}" type="parTrans" cxnId="{0E3D8B16-B44C-4941-AE5E-1D583902AD1D}">
      <dgm:prSet/>
      <dgm:spPr/>
      <dgm:t>
        <a:bodyPr/>
        <a:lstStyle/>
        <a:p>
          <a:endParaRPr lang="en-US"/>
        </a:p>
      </dgm:t>
    </dgm:pt>
    <dgm:pt modelId="{820E3892-A957-42C2-8360-9364054AA033}" type="sibTrans" cxnId="{0E3D8B16-B44C-4941-AE5E-1D583902AD1D}">
      <dgm:prSet/>
      <dgm:spPr/>
      <dgm:t>
        <a:bodyPr/>
        <a:lstStyle/>
        <a:p>
          <a:endParaRPr lang="en-US"/>
        </a:p>
      </dgm:t>
    </dgm:pt>
    <dgm:pt modelId="{12C3E7F4-B945-4A47-A9E2-0E0A1C04DDC3}">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Assist with general communication to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078CC4E-CC64-41BE-8AD2-CA7C9586538C}" type="parTrans" cxnId="{8A81304E-6117-4A8B-A170-BFC95D0EFE93}">
      <dgm:prSet/>
      <dgm:spPr/>
      <dgm:t>
        <a:bodyPr/>
        <a:lstStyle/>
        <a:p>
          <a:endParaRPr lang="en-US"/>
        </a:p>
      </dgm:t>
    </dgm:pt>
    <dgm:pt modelId="{0C4E1F60-3E93-4500-BF69-BDB55A0C0F31}" type="sibTrans" cxnId="{8A81304E-6117-4A8B-A170-BFC95D0EFE93}">
      <dgm:prSet/>
      <dgm:spPr/>
      <dgm:t>
        <a:bodyPr/>
        <a:lstStyle/>
        <a:p>
          <a:endParaRPr lang="en-US"/>
        </a:p>
      </dgm:t>
    </dgm:pt>
    <dgm:pt modelId="{3BE407D5-74B7-46B6-B11C-BB0DBE7AE185}">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Assist the principal in maintaining records at the school site for five years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693B64D3-CC10-4057-A1C8-0075B25BBC77}" type="parTrans" cxnId="{CD294B92-272C-4161-BA7D-A4BD51685A13}">
      <dgm:prSet/>
      <dgm:spPr/>
      <dgm:t>
        <a:bodyPr/>
        <a:lstStyle/>
        <a:p>
          <a:endParaRPr lang="en-US"/>
        </a:p>
      </dgm:t>
    </dgm:pt>
    <dgm:pt modelId="{17D935FD-7E87-4829-B2AF-5D34AE9366FC}" type="sibTrans" cxnId="{CD294B92-272C-4161-BA7D-A4BD51685A13}">
      <dgm:prSet/>
      <dgm:spPr/>
      <dgm:t>
        <a:bodyPr/>
        <a:lstStyle/>
        <a:p>
          <a:endParaRPr lang="en-US"/>
        </a:p>
      </dgm:t>
    </dgm:pt>
    <dgm:pt modelId="{BB4CE8AF-5059-4394-9C37-A7A759B37BE6}">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Keep contact information as provided only by the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8CADC8C-4D70-4F26-A7C5-65508623B82C}" type="parTrans" cxnId="{E48A6984-77B8-477F-984D-8B8550C36A04}">
      <dgm:prSet/>
      <dgm:spPr/>
      <dgm:t>
        <a:bodyPr/>
        <a:lstStyle/>
        <a:p>
          <a:endParaRPr lang="en-US"/>
        </a:p>
      </dgm:t>
    </dgm:pt>
    <dgm:pt modelId="{6AE0BF93-F9E9-4630-B36A-DEFDB8359B9D}" type="sibTrans" cxnId="{E48A6984-77B8-477F-984D-8B8550C36A04}">
      <dgm:prSet/>
      <dgm:spPr/>
      <dgm:t>
        <a:bodyPr/>
        <a:lstStyle/>
        <a:p>
          <a:endParaRPr lang="en-US"/>
        </a:p>
      </dgm:t>
    </dgm:pt>
    <dgm:pt modelId="{076DDD1F-AC25-49FE-BE18-9641BA334429}">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Participate in the planning of the agenda</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1D299F30-FB17-4C05-BADA-727BB6832DA2}" type="parTrans" cxnId="{F69B3354-3E7B-4F45-A838-8BD0548D919B}">
      <dgm:prSet/>
      <dgm:spPr/>
      <dgm:t>
        <a:bodyPr/>
        <a:lstStyle/>
        <a:p>
          <a:endParaRPr lang="en-US"/>
        </a:p>
      </dgm:t>
    </dgm:pt>
    <dgm:pt modelId="{879F9BC2-6D5C-48C6-9972-ABA85EEA747D}" type="sibTrans" cxnId="{F69B3354-3E7B-4F45-A838-8BD0548D919B}">
      <dgm:prSet/>
      <dgm:spPr/>
      <dgm:t>
        <a:bodyPr/>
        <a:lstStyle/>
        <a:p>
          <a:endParaRPr lang="en-US"/>
        </a:p>
      </dgm:t>
    </dgm:pt>
    <dgm:pt modelId="{5326ABFF-DA51-4CA0-9DE9-DEDD1373D84D}" type="pres">
      <dgm:prSet presAssocID="{E242C53F-8A4F-4806-87F5-55EDAC424D85}" presName="Name0" presStyleCnt="0">
        <dgm:presLayoutVars>
          <dgm:dir/>
          <dgm:animLvl val="lvl"/>
          <dgm:resizeHandles val="exact"/>
        </dgm:presLayoutVars>
      </dgm:prSet>
      <dgm:spPr/>
      <dgm:t>
        <a:bodyPr/>
        <a:lstStyle/>
        <a:p>
          <a:endParaRPr lang="en-US"/>
        </a:p>
      </dgm:t>
    </dgm:pt>
    <dgm:pt modelId="{BD77E496-A3D4-4681-A1F7-8043BF2AE3D0}" type="pres">
      <dgm:prSet presAssocID="{33D7D0FA-E3B9-41D7-8103-50958A6171C3}" presName="linNode" presStyleCnt="0"/>
      <dgm:spPr/>
    </dgm:pt>
    <dgm:pt modelId="{10B5E7C8-9401-4D58-9F39-2A9FB0A3A9EA}" type="pres">
      <dgm:prSet presAssocID="{33D7D0FA-E3B9-41D7-8103-50958A6171C3}" presName="parTx" presStyleLbl="revTx" presStyleIdx="0" presStyleCnt="1" custScaleX="80334" custScaleY="311819">
        <dgm:presLayoutVars>
          <dgm:chMax val="1"/>
          <dgm:bulletEnabled val="1"/>
        </dgm:presLayoutVars>
      </dgm:prSet>
      <dgm:spPr/>
      <dgm:t>
        <a:bodyPr/>
        <a:lstStyle/>
        <a:p>
          <a:endParaRPr lang="en-US"/>
        </a:p>
      </dgm:t>
    </dgm:pt>
    <dgm:pt modelId="{6360B4F2-6A5E-4710-A3E3-E1790E9ED0DA}" type="pres">
      <dgm:prSet presAssocID="{33D7D0FA-E3B9-41D7-8103-50958A6171C3}" presName="bracket" presStyleLbl="parChTrans1D1" presStyleIdx="0" presStyleCnt="1" custScaleY="78618"/>
      <dgm:spPr>
        <a:ln w="57150">
          <a:solidFill>
            <a:schemeClr val="accent6">
              <a:lumMod val="75000"/>
            </a:schemeClr>
          </a:solidFill>
        </a:ln>
      </dgm:spPr>
      <dgm:t>
        <a:bodyPr/>
        <a:lstStyle/>
        <a:p>
          <a:endParaRPr lang="en-US"/>
        </a:p>
      </dgm:t>
    </dgm:pt>
    <dgm:pt modelId="{9C942354-FC3B-4725-BE5B-928DE4DDEABC}" type="pres">
      <dgm:prSet presAssocID="{33D7D0FA-E3B9-41D7-8103-50958A6171C3}" presName="spH" presStyleCnt="0"/>
      <dgm:spPr/>
    </dgm:pt>
    <dgm:pt modelId="{143CA6CE-BD7E-46DC-844B-DFC4441A3377}" type="pres">
      <dgm:prSet presAssocID="{33D7D0FA-E3B9-41D7-8103-50958A6171C3}" presName="desTx" presStyleLbl="node1" presStyleIdx="0" presStyleCnt="1" custScaleX="102956" custScaleY="92575">
        <dgm:presLayoutVars>
          <dgm:bulletEnabled val="1"/>
        </dgm:presLayoutVars>
      </dgm:prSet>
      <dgm:spPr/>
      <dgm:t>
        <a:bodyPr/>
        <a:lstStyle/>
        <a:p>
          <a:endParaRPr lang="en-US"/>
        </a:p>
      </dgm:t>
    </dgm:pt>
  </dgm:ptLst>
  <dgm:cxnLst>
    <dgm:cxn modelId="{E48A6984-77B8-477F-984D-8B8550C36A04}" srcId="{33D7D0FA-E3B9-41D7-8103-50958A6171C3}" destId="{BB4CE8AF-5059-4394-9C37-A7A759B37BE6}" srcOrd="4" destOrd="0" parTransId="{F8CADC8C-4D70-4F26-A7C5-65508623B82C}" sibTransId="{6AE0BF93-F9E9-4630-B36A-DEFDB8359B9D}"/>
    <dgm:cxn modelId="{BB9DA56B-28FD-42C4-93D0-A20C6B5FBBFC}" srcId="{33D7D0FA-E3B9-41D7-8103-50958A6171C3}" destId="{E64DDF21-AA56-4F85-A91D-AE1ECFBE0866}" srcOrd="0" destOrd="0" parTransId="{F79E50DD-7686-4CC5-BFE8-39E00543D87B}" sibTransId="{F51A1969-5EEE-4F48-9211-07D7FE2F8777}"/>
    <dgm:cxn modelId="{8A81304E-6117-4A8B-A170-BFC95D0EFE93}" srcId="{33D7D0FA-E3B9-41D7-8103-50958A6171C3}" destId="{12C3E7F4-B945-4A47-A9E2-0E0A1C04DDC3}" srcOrd="2" destOrd="0" parTransId="{F078CC4E-CC64-41BE-8AD2-CA7C9586538C}" sibTransId="{0C4E1F60-3E93-4500-BF69-BDB55A0C0F31}"/>
    <dgm:cxn modelId="{D7AFEAE1-87A5-41CD-9DFA-E5A077BB3B74}" type="presOf" srcId="{076DDD1F-AC25-49FE-BE18-9641BA334429}" destId="{143CA6CE-BD7E-46DC-844B-DFC4441A3377}" srcOrd="0" destOrd="5" presId="urn:diagrams.loki3.com/BracketList+Icon"/>
    <dgm:cxn modelId="{0E3D8B16-B44C-4941-AE5E-1D583902AD1D}" srcId="{33D7D0FA-E3B9-41D7-8103-50958A6171C3}" destId="{47AFFF01-16E0-461D-9CAC-6EBD987574DA}" srcOrd="1" destOrd="0" parTransId="{7BB7959E-5BD0-4E96-A775-51280AF74B9C}" sibTransId="{820E3892-A957-42C2-8360-9364054AA033}"/>
    <dgm:cxn modelId="{823F80AB-6573-4E77-A558-2D85A7A29E81}" type="presOf" srcId="{E64DDF21-AA56-4F85-A91D-AE1ECFBE0866}" destId="{143CA6CE-BD7E-46DC-844B-DFC4441A3377}" srcOrd="0" destOrd="0" presId="urn:diagrams.loki3.com/BracketList+Icon"/>
    <dgm:cxn modelId="{54BE7FFA-8F35-4A32-AB05-127464429E69}" type="presOf" srcId="{BB4CE8AF-5059-4394-9C37-A7A759B37BE6}" destId="{143CA6CE-BD7E-46DC-844B-DFC4441A3377}" srcOrd="0" destOrd="4" presId="urn:diagrams.loki3.com/BracketList+Icon"/>
    <dgm:cxn modelId="{32FBDCB3-D647-404D-AB6A-5A4F1F78E4CC}" type="presOf" srcId="{47AFFF01-16E0-461D-9CAC-6EBD987574DA}" destId="{143CA6CE-BD7E-46DC-844B-DFC4441A3377}" srcOrd="0" destOrd="1" presId="urn:diagrams.loki3.com/BracketList+Icon"/>
    <dgm:cxn modelId="{6A98ADD1-D303-4726-881B-9B2B5E8B7929}" type="presOf" srcId="{33D7D0FA-E3B9-41D7-8103-50958A6171C3}" destId="{10B5E7C8-9401-4D58-9F39-2A9FB0A3A9EA}" srcOrd="0" destOrd="0" presId="urn:diagrams.loki3.com/BracketList+Icon"/>
    <dgm:cxn modelId="{734153AA-554B-4F58-8EC2-41BD72297E3E}" srcId="{E242C53F-8A4F-4806-87F5-55EDAC424D85}" destId="{33D7D0FA-E3B9-41D7-8103-50958A6171C3}" srcOrd="0" destOrd="0" parTransId="{D2C65D17-D741-427E-9F38-54F5218EA334}" sibTransId="{1A353A12-BAFA-43A2-92C2-0F96D7E6B241}"/>
    <dgm:cxn modelId="{C55F30FD-0DD3-4279-842B-C93DDCF67258}" type="presOf" srcId="{E242C53F-8A4F-4806-87F5-55EDAC424D85}" destId="{5326ABFF-DA51-4CA0-9DE9-DEDD1373D84D}" srcOrd="0" destOrd="0" presId="urn:diagrams.loki3.com/BracketList+Icon"/>
    <dgm:cxn modelId="{F69B3354-3E7B-4F45-A838-8BD0548D919B}" srcId="{33D7D0FA-E3B9-41D7-8103-50958A6171C3}" destId="{076DDD1F-AC25-49FE-BE18-9641BA334429}" srcOrd="5" destOrd="0" parTransId="{1D299F30-FB17-4C05-BADA-727BB6832DA2}" sibTransId="{879F9BC2-6D5C-48C6-9972-ABA85EEA747D}"/>
    <dgm:cxn modelId="{F3B51C01-6C32-4CF5-812D-E3E235FC8A62}" type="presOf" srcId="{3BE407D5-74B7-46B6-B11C-BB0DBE7AE185}" destId="{143CA6CE-BD7E-46DC-844B-DFC4441A3377}" srcOrd="0" destOrd="3" presId="urn:diagrams.loki3.com/BracketList+Icon"/>
    <dgm:cxn modelId="{CD294B92-272C-4161-BA7D-A4BD51685A13}" srcId="{33D7D0FA-E3B9-41D7-8103-50958A6171C3}" destId="{3BE407D5-74B7-46B6-B11C-BB0DBE7AE185}" srcOrd="3" destOrd="0" parTransId="{693B64D3-CC10-4057-A1C8-0075B25BBC77}" sibTransId="{17D935FD-7E87-4829-B2AF-5D34AE9366FC}"/>
    <dgm:cxn modelId="{DD09DC90-7995-4E4E-B4D3-F9BBF150240D}" type="presOf" srcId="{12C3E7F4-B945-4A47-A9E2-0E0A1C04DDC3}" destId="{143CA6CE-BD7E-46DC-844B-DFC4441A3377}" srcOrd="0" destOrd="2" presId="urn:diagrams.loki3.com/BracketList+Icon"/>
    <dgm:cxn modelId="{2868122A-C764-45E4-9376-86E31886AD17}" type="presParOf" srcId="{5326ABFF-DA51-4CA0-9DE9-DEDD1373D84D}" destId="{BD77E496-A3D4-4681-A1F7-8043BF2AE3D0}" srcOrd="0" destOrd="0" presId="urn:diagrams.loki3.com/BracketList+Icon"/>
    <dgm:cxn modelId="{991D9E36-0B4A-46BC-BAE9-F0CBAE0EECC1}" type="presParOf" srcId="{BD77E496-A3D4-4681-A1F7-8043BF2AE3D0}" destId="{10B5E7C8-9401-4D58-9F39-2A9FB0A3A9EA}" srcOrd="0" destOrd="0" presId="urn:diagrams.loki3.com/BracketList+Icon"/>
    <dgm:cxn modelId="{607033DA-D739-4FE3-A55E-2621670D34D8}" type="presParOf" srcId="{BD77E496-A3D4-4681-A1F7-8043BF2AE3D0}" destId="{6360B4F2-6A5E-4710-A3E3-E1790E9ED0DA}" srcOrd="1" destOrd="0" presId="urn:diagrams.loki3.com/BracketList+Icon"/>
    <dgm:cxn modelId="{A6D08FC0-3312-4A43-AFE1-AF0D6C7A9DAE}" type="presParOf" srcId="{BD77E496-A3D4-4681-A1F7-8043BF2AE3D0}" destId="{9C942354-FC3B-4725-BE5B-928DE4DDEABC}" srcOrd="2" destOrd="0" presId="urn:diagrams.loki3.com/BracketList+Icon"/>
    <dgm:cxn modelId="{D318552E-AD81-4239-BE7C-E842CBC0A86A}" type="presParOf" srcId="{BD77E496-A3D4-4681-A1F7-8043BF2AE3D0}" destId="{143CA6CE-BD7E-46DC-844B-DFC4441A3377}"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F635A0-B17B-49EA-9270-39509C314932}"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AC59FE6A-8C66-4E0E-BBF7-E52D3ED86430}">
      <dgm:prSet custT="1"/>
      <dgm:spPr/>
      <dgm:t>
        <a:bodyPr/>
        <a:lstStyle/>
        <a:p>
          <a:pPr rtl="0"/>
          <a:r>
            <a:rPr lang="en-US" sz="1600" b="1" dirty="0" smtClean="0"/>
            <a:t>PARLIAMENTARIAN</a:t>
          </a:r>
          <a:endParaRPr lang="en-US" sz="1600" dirty="0"/>
        </a:p>
      </dgm:t>
    </dgm:pt>
    <dgm:pt modelId="{A17C899D-ABB9-447E-852C-5F3EF95C2875}" type="parTrans" cxnId="{2ACB58C6-73AD-4BDC-B92A-0D9B77195F0A}">
      <dgm:prSet/>
      <dgm:spPr/>
      <dgm:t>
        <a:bodyPr/>
        <a:lstStyle/>
        <a:p>
          <a:endParaRPr lang="en-US"/>
        </a:p>
      </dgm:t>
    </dgm:pt>
    <dgm:pt modelId="{43D282B4-9A05-4ED6-8AE6-C73C010FAA24}" type="sibTrans" cxnId="{2ACB58C6-73AD-4BDC-B92A-0D9B77195F0A}">
      <dgm:prSet/>
      <dgm:spPr/>
      <dgm:t>
        <a:bodyPr/>
        <a:lstStyle/>
        <a:p>
          <a:endParaRPr lang="en-US"/>
        </a:p>
      </dgm:t>
    </dgm:pt>
    <dgm:pt modelId="{E9FD394C-DDD7-4238-B8D0-9FC68C75E658}">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Assist the chairperson in ensuring all rules and bylaws are followed</a:t>
          </a:r>
          <a:endParaRPr lang="en-US" sz="3200" dirty="0">
            <a:latin typeface="Arabic Typesetting" panose="03020402040406030203" pitchFamily="66" charset="-78"/>
            <a:cs typeface="Arabic Typesetting" panose="03020402040406030203" pitchFamily="66" charset="-78"/>
          </a:endParaRPr>
        </a:p>
      </dgm:t>
    </dgm:pt>
    <dgm:pt modelId="{692ED386-60E5-4897-B366-4C75A9EDB1CD}" type="parTrans" cxnId="{3F94656E-AF69-4E39-9822-35BD66785E43}">
      <dgm:prSet/>
      <dgm:spPr/>
      <dgm:t>
        <a:bodyPr/>
        <a:lstStyle/>
        <a:p>
          <a:endParaRPr lang="en-US"/>
        </a:p>
      </dgm:t>
    </dgm:pt>
    <dgm:pt modelId="{A435481F-0730-4F14-A4A0-24006606E197}" type="sibTrans" cxnId="{3F94656E-AF69-4E39-9822-35BD66785E43}">
      <dgm:prSet/>
      <dgm:spPr/>
      <dgm:t>
        <a:bodyPr/>
        <a:lstStyle/>
        <a:p>
          <a:endParaRPr lang="en-US"/>
        </a:p>
      </dgm:t>
    </dgm:pt>
    <dgm:pt modelId="{862776DA-569E-4D9E-ADD8-6CBE637E57D3}">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Be knowledgeable about bylaws of the committee, parliamentary procedures, Robert’s rules of Order and the California Open Meeting Law (Greene Act)</a:t>
          </a:r>
          <a:endParaRPr lang="en-US" sz="3200" dirty="0">
            <a:latin typeface="Arabic Typesetting" panose="03020402040406030203" pitchFamily="66" charset="-78"/>
            <a:cs typeface="Arabic Typesetting" panose="03020402040406030203" pitchFamily="66" charset="-78"/>
          </a:endParaRPr>
        </a:p>
      </dgm:t>
    </dgm:pt>
    <dgm:pt modelId="{A2EDC2A9-84CD-4F2F-ADD2-301CE49FF653}" type="parTrans" cxnId="{2DD1BDD6-EA24-4533-B207-909FD3D5266C}">
      <dgm:prSet/>
      <dgm:spPr/>
      <dgm:t>
        <a:bodyPr/>
        <a:lstStyle/>
        <a:p>
          <a:endParaRPr lang="en-US"/>
        </a:p>
      </dgm:t>
    </dgm:pt>
    <dgm:pt modelId="{C1038672-12DA-4F3E-B1E7-6E769836EF95}" type="sibTrans" cxnId="{2DD1BDD6-EA24-4533-B207-909FD3D5266C}">
      <dgm:prSet/>
      <dgm:spPr/>
      <dgm:t>
        <a:bodyPr/>
        <a:lstStyle/>
        <a:p>
          <a:endParaRPr lang="en-US"/>
        </a:p>
      </dgm:t>
    </dgm:pt>
    <dgm:pt modelId="{64FABAF2-1F5A-41FA-A5AB-D0C4CACC2F8F}">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Participated in planning of the agenda</a:t>
          </a:r>
          <a:endParaRPr lang="en-US" sz="3200" dirty="0">
            <a:latin typeface="Arabic Typesetting" panose="03020402040406030203" pitchFamily="66" charset="-78"/>
            <a:cs typeface="Arabic Typesetting" panose="03020402040406030203" pitchFamily="66" charset="-78"/>
          </a:endParaRPr>
        </a:p>
      </dgm:t>
    </dgm:pt>
    <dgm:pt modelId="{721EBB06-B088-403B-99C4-4E3CAFE0C72A}" type="parTrans" cxnId="{E81553F5-7CD2-4792-86BD-1B2053B07D6E}">
      <dgm:prSet/>
      <dgm:spPr/>
      <dgm:t>
        <a:bodyPr/>
        <a:lstStyle/>
        <a:p>
          <a:endParaRPr lang="en-US"/>
        </a:p>
      </dgm:t>
    </dgm:pt>
    <dgm:pt modelId="{59E1D628-5241-43E7-B46E-81217195EC25}" type="sibTrans" cxnId="{E81553F5-7CD2-4792-86BD-1B2053B07D6E}">
      <dgm:prSet/>
      <dgm:spPr/>
      <dgm:t>
        <a:bodyPr/>
        <a:lstStyle/>
        <a:p>
          <a:endParaRPr lang="en-US"/>
        </a:p>
      </dgm:t>
    </dgm:pt>
    <dgm:pt modelId="{029D4CC0-3C3B-4D9A-9082-912A79652B18}" type="pres">
      <dgm:prSet presAssocID="{2BF635A0-B17B-49EA-9270-39509C314932}" presName="Name0" presStyleCnt="0">
        <dgm:presLayoutVars>
          <dgm:dir/>
          <dgm:animLvl val="lvl"/>
          <dgm:resizeHandles val="exact"/>
        </dgm:presLayoutVars>
      </dgm:prSet>
      <dgm:spPr/>
      <dgm:t>
        <a:bodyPr/>
        <a:lstStyle/>
        <a:p>
          <a:endParaRPr lang="en-US"/>
        </a:p>
      </dgm:t>
    </dgm:pt>
    <dgm:pt modelId="{1AD645AE-27DA-4FD0-90FC-15DBD9E7759A}" type="pres">
      <dgm:prSet presAssocID="{AC59FE6A-8C66-4E0E-BBF7-E52D3ED86430}" presName="linNode" presStyleCnt="0"/>
      <dgm:spPr/>
    </dgm:pt>
    <dgm:pt modelId="{887E6E70-C82F-4761-876B-EA6EB6269245}" type="pres">
      <dgm:prSet presAssocID="{AC59FE6A-8C66-4E0E-BBF7-E52D3ED86430}" presName="parTx" presStyleLbl="revTx" presStyleIdx="0" presStyleCnt="1" custScaleX="114184" custScaleY="875192">
        <dgm:presLayoutVars>
          <dgm:chMax val="1"/>
          <dgm:bulletEnabled val="1"/>
        </dgm:presLayoutVars>
      </dgm:prSet>
      <dgm:spPr/>
      <dgm:t>
        <a:bodyPr/>
        <a:lstStyle/>
        <a:p>
          <a:endParaRPr lang="en-US"/>
        </a:p>
      </dgm:t>
    </dgm:pt>
    <dgm:pt modelId="{84F6A309-C251-4B8D-9A42-BD7FCDBED31C}" type="pres">
      <dgm:prSet presAssocID="{AC59FE6A-8C66-4E0E-BBF7-E52D3ED86430}" presName="bracket" presStyleLbl="parChTrans1D1" presStyleIdx="0" presStyleCnt="1" custScaleY="88058" custLinFactNeighborX="26307" custLinFactNeighborY="291"/>
      <dgm:spPr>
        <a:noFill/>
        <a:ln w="57150">
          <a:solidFill>
            <a:schemeClr val="accent4">
              <a:lumMod val="60000"/>
              <a:lumOff val="40000"/>
            </a:schemeClr>
          </a:solidFill>
        </a:ln>
      </dgm:spPr>
      <dgm:t>
        <a:bodyPr/>
        <a:lstStyle/>
        <a:p>
          <a:endParaRPr lang="en-US"/>
        </a:p>
      </dgm:t>
    </dgm:pt>
    <dgm:pt modelId="{AC3EE1A0-58C0-498E-B76D-0426B99F9E23}" type="pres">
      <dgm:prSet presAssocID="{AC59FE6A-8C66-4E0E-BBF7-E52D3ED86430}" presName="spH" presStyleCnt="0"/>
      <dgm:spPr/>
    </dgm:pt>
    <dgm:pt modelId="{369007A0-F841-46BA-9FF5-943126EE064C}" type="pres">
      <dgm:prSet presAssocID="{AC59FE6A-8C66-4E0E-BBF7-E52D3ED86430}" presName="desTx" presStyleLbl="node1" presStyleIdx="0" presStyleCnt="1" custScaleX="88079" custScaleY="107765" custLinFactNeighborX="35710" custLinFactNeighborY="-545">
        <dgm:presLayoutVars>
          <dgm:bulletEnabled val="1"/>
        </dgm:presLayoutVars>
      </dgm:prSet>
      <dgm:spPr/>
      <dgm:t>
        <a:bodyPr/>
        <a:lstStyle/>
        <a:p>
          <a:endParaRPr lang="en-US"/>
        </a:p>
      </dgm:t>
    </dgm:pt>
  </dgm:ptLst>
  <dgm:cxnLst>
    <dgm:cxn modelId="{E81553F5-7CD2-4792-86BD-1B2053B07D6E}" srcId="{AC59FE6A-8C66-4E0E-BBF7-E52D3ED86430}" destId="{64FABAF2-1F5A-41FA-A5AB-D0C4CACC2F8F}" srcOrd="2" destOrd="0" parTransId="{721EBB06-B088-403B-99C4-4E3CAFE0C72A}" sibTransId="{59E1D628-5241-43E7-B46E-81217195EC25}"/>
    <dgm:cxn modelId="{6F361AEB-7C07-4F6B-8DBB-758374FBA988}" type="presOf" srcId="{2BF635A0-B17B-49EA-9270-39509C314932}" destId="{029D4CC0-3C3B-4D9A-9082-912A79652B18}" srcOrd="0" destOrd="0" presId="urn:diagrams.loki3.com/BracketList+Icon"/>
    <dgm:cxn modelId="{AF50EE1E-19E6-45B8-8254-54B4E693F178}" type="presOf" srcId="{E9FD394C-DDD7-4238-B8D0-9FC68C75E658}" destId="{369007A0-F841-46BA-9FF5-943126EE064C}" srcOrd="0" destOrd="0" presId="urn:diagrams.loki3.com/BracketList+Icon"/>
    <dgm:cxn modelId="{016357E6-0F97-476C-993B-0B01A0E980AD}" type="presOf" srcId="{AC59FE6A-8C66-4E0E-BBF7-E52D3ED86430}" destId="{887E6E70-C82F-4761-876B-EA6EB6269245}" srcOrd="0" destOrd="0" presId="urn:diagrams.loki3.com/BracketList+Icon"/>
    <dgm:cxn modelId="{2DD1BDD6-EA24-4533-B207-909FD3D5266C}" srcId="{AC59FE6A-8C66-4E0E-BBF7-E52D3ED86430}" destId="{862776DA-569E-4D9E-ADD8-6CBE637E57D3}" srcOrd="1" destOrd="0" parTransId="{A2EDC2A9-84CD-4F2F-ADD2-301CE49FF653}" sibTransId="{C1038672-12DA-4F3E-B1E7-6E769836EF95}"/>
    <dgm:cxn modelId="{A6384E11-ECB3-4243-BFD7-DA49B0832BA9}" type="presOf" srcId="{862776DA-569E-4D9E-ADD8-6CBE637E57D3}" destId="{369007A0-F841-46BA-9FF5-943126EE064C}" srcOrd="0" destOrd="1" presId="urn:diagrams.loki3.com/BracketList+Icon"/>
    <dgm:cxn modelId="{4C3FA54E-2A7C-4A58-9FC7-EB87782A3FE5}" type="presOf" srcId="{64FABAF2-1F5A-41FA-A5AB-D0C4CACC2F8F}" destId="{369007A0-F841-46BA-9FF5-943126EE064C}" srcOrd="0" destOrd="2" presId="urn:diagrams.loki3.com/BracketList+Icon"/>
    <dgm:cxn modelId="{2ACB58C6-73AD-4BDC-B92A-0D9B77195F0A}" srcId="{2BF635A0-B17B-49EA-9270-39509C314932}" destId="{AC59FE6A-8C66-4E0E-BBF7-E52D3ED86430}" srcOrd="0" destOrd="0" parTransId="{A17C899D-ABB9-447E-852C-5F3EF95C2875}" sibTransId="{43D282B4-9A05-4ED6-8AE6-C73C010FAA24}"/>
    <dgm:cxn modelId="{3F94656E-AF69-4E39-9822-35BD66785E43}" srcId="{AC59FE6A-8C66-4E0E-BBF7-E52D3ED86430}" destId="{E9FD394C-DDD7-4238-B8D0-9FC68C75E658}" srcOrd="0" destOrd="0" parTransId="{692ED386-60E5-4897-B366-4C75A9EDB1CD}" sibTransId="{A435481F-0730-4F14-A4A0-24006606E197}"/>
    <dgm:cxn modelId="{28F6E99B-AA84-43B5-B6E4-710605304EF2}" type="presParOf" srcId="{029D4CC0-3C3B-4D9A-9082-912A79652B18}" destId="{1AD645AE-27DA-4FD0-90FC-15DBD9E7759A}" srcOrd="0" destOrd="0" presId="urn:diagrams.loki3.com/BracketList+Icon"/>
    <dgm:cxn modelId="{4331C9B6-F5FA-4713-9E4D-5CB0C6F60C10}" type="presParOf" srcId="{1AD645AE-27DA-4FD0-90FC-15DBD9E7759A}" destId="{887E6E70-C82F-4761-876B-EA6EB6269245}" srcOrd="0" destOrd="0" presId="urn:diagrams.loki3.com/BracketList+Icon"/>
    <dgm:cxn modelId="{809B0B38-C45D-4EC7-BDE4-82F2F127FECD}" type="presParOf" srcId="{1AD645AE-27DA-4FD0-90FC-15DBD9E7759A}" destId="{84F6A309-C251-4B8D-9A42-BD7FCDBED31C}" srcOrd="1" destOrd="0" presId="urn:diagrams.loki3.com/BracketList+Icon"/>
    <dgm:cxn modelId="{B78605D5-02F6-482F-9374-99E5253991A5}" type="presParOf" srcId="{1AD645AE-27DA-4FD0-90FC-15DBD9E7759A}" destId="{AC3EE1A0-58C0-498E-B76D-0426B99F9E23}" srcOrd="2" destOrd="0" presId="urn:diagrams.loki3.com/BracketList+Icon"/>
    <dgm:cxn modelId="{BB5F8131-C6D6-433B-81C7-4D8EF7199CD2}" type="presParOf" srcId="{1AD645AE-27DA-4FD0-90FC-15DBD9E7759A}" destId="{369007A0-F841-46BA-9FF5-943126EE064C}"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9A3DAA-F3B7-43E5-BBC4-44DAE0BC397E}"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495C904B-D1CA-4E22-8638-4E059EE4BB9D}">
      <dgm:prSet phldrT="[Text]" custT="1"/>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2100" b="1" dirty="0" smtClean="0">
              <a:latin typeface="Aparajita" panose="020B0604020202020204" pitchFamily="34" charset="0"/>
              <a:cs typeface="Aparajita" panose="020B0604020202020204" pitchFamily="34" charset="0"/>
            </a:rPr>
            <a:t>Inform all members during  a regular (non- election) meeting of the ELAC’s responsibilities</a:t>
          </a:r>
          <a:endParaRPr lang="en-US" sz="2100" b="1" dirty="0">
            <a:latin typeface="Aparajita" panose="020B0604020202020204" pitchFamily="34" charset="0"/>
            <a:cs typeface="Aparajita" panose="020B0604020202020204" pitchFamily="34" charset="0"/>
          </a:endParaRPr>
        </a:p>
      </dgm:t>
    </dgm:pt>
    <dgm:pt modelId="{420F0B68-F0C4-4AC3-8829-857968F6AE8F}" type="parTrans" cxnId="{E2AADE4B-05F7-4CBE-84A7-5DD5242C9270}">
      <dgm:prSet/>
      <dgm:spPr/>
      <dgm:t>
        <a:bodyPr/>
        <a:lstStyle/>
        <a:p>
          <a:endParaRPr lang="en-US"/>
        </a:p>
      </dgm:t>
    </dgm:pt>
    <dgm:pt modelId="{387B5984-3DD6-448A-A7CC-38F0D1DA6AB2}" type="sibTrans" cxnId="{E2AADE4B-05F7-4CBE-84A7-5DD5242C9270}">
      <dgm:prSet/>
      <dgm:spPr/>
      <dgm:t>
        <a:bodyPr/>
        <a:lstStyle/>
        <a:p>
          <a:endParaRPr lang="en-US"/>
        </a:p>
      </dgm:t>
    </dgm:pt>
    <dgm:pt modelId="{8DD01E39-E238-441C-9E0D-9E82C8CE3FB2}">
      <dgm:prSet phldrT="[Text]" custT="1"/>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1800" b="1" dirty="0" smtClean="0">
              <a:latin typeface="Aparajita" panose="020B0604020202020204" pitchFamily="34" charset="0"/>
              <a:cs typeface="Aparajita" panose="020B0604020202020204" pitchFamily="34" charset="0"/>
            </a:rPr>
            <a:t>During a subsequent meeting,  establish quorum</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b="1" dirty="0" smtClean="0">
              <a:latin typeface="Aparajita" panose="020B0604020202020204" pitchFamily="34" charset="0"/>
              <a:cs typeface="Aparajita" panose="020B0604020202020204" pitchFamily="34" charset="0"/>
            </a:rPr>
            <a:t>-Discuss and vote to delegate the ELAC’s  responsibilities to the SSC</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b="1" dirty="0" smtClean="0">
              <a:latin typeface="Aparajita" panose="020B0604020202020204" pitchFamily="34" charset="0"/>
              <a:cs typeface="Aparajita" panose="020B0604020202020204" pitchFamily="34" charset="0"/>
            </a:rPr>
            <a:t>-A unanimous vote of the full membership present is required</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dirty="0" smtClean="0">
              <a:latin typeface="Aparajita" panose="020B0604020202020204" pitchFamily="34" charset="0"/>
              <a:cs typeface="Aparajita" panose="020B0604020202020204" pitchFamily="34" charset="0"/>
            </a:rPr>
            <a:t>-</a:t>
          </a:r>
          <a:r>
            <a:rPr lang="en-US" sz="1800" b="1" dirty="0" smtClean="0">
              <a:latin typeface="Aparajita" panose="020B0604020202020204" pitchFamily="34" charset="0"/>
              <a:cs typeface="Aparajita" panose="020B0604020202020204" pitchFamily="34" charset="0"/>
            </a:rPr>
            <a:t>Record decision in the ELAC minutes</a:t>
          </a:r>
          <a:endParaRPr lang="en-US" sz="1800" b="1" dirty="0">
            <a:latin typeface="Aparajita" panose="020B0604020202020204" pitchFamily="34" charset="0"/>
            <a:cs typeface="Aparajita" panose="020B0604020202020204" pitchFamily="34" charset="0"/>
          </a:endParaRPr>
        </a:p>
      </dgm:t>
    </dgm:pt>
    <dgm:pt modelId="{AC860692-230D-4844-8133-B979B8B43515}" type="parTrans" cxnId="{D027B3BB-8FF3-48CB-9E54-8718E034EE84}">
      <dgm:prSet/>
      <dgm:spPr/>
      <dgm:t>
        <a:bodyPr/>
        <a:lstStyle/>
        <a:p>
          <a:endParaRPr lang="en-US"/>
        </a:p>
      </dgm:t>
    </dgm:pt>
    <dgm:pt modelId="{52CE38CA-01AE-4CFA-969D-5A05F0DD59A0}" type="sibTrans" cxnId="{D027B3BB-8FF3-48CB-9E54-8718E034EE84}">
      <dgm:prSet/>
      <dgm:spPr/>
      <dgm:t>
        <a:bodyPr/>
        <a:lstStyle/>
        <a:p>
          <a:endParaRPr lang="en-US"/>
        </a:p>
      </dgm:t>
    </dgm:pt>
    <dgm:pt modelId="{43C96DEA-11BB-4BC0-BD83-50FEB1F2A29E}">
      <dgm:prSet phldrT="[Text]" custT="1"/>
      <dgm:spPr/>
      <dgm:t>
        <a:bodyPr/>
        <a:lstStyle/>
        <a:p>
          <a:pPr algn="l">
            <a:spcAft>
              <a:spcPts val="0"/>
            </a:spcAft>
          </a:pPr>
          <a:r>
            <a:rPr lang="en-US" sz="1600" b="1" dirty="0" smtClean="0"/>
            <a:t>-</a:t>
          </a:r>
          <a:r>
            <a:rPr lang="en-US" sz="2100" b="1" dirty="0" smtClean="0">
              <a:latin typeface="Aparajita" panose="020B0604020202020204" pitchFamily="34" charset="0"/>
              <a:cs typeface="Aparajita" panose="020B0604020202020204" pitchFamily="34" charset="0"/>
            </a:rPr>
            <a:t>ELAC must be  </a:t>
          </a:r>
        </a:p>
        <a:p>
          <a:pPr algn="l">
            <a:spcAft>
              <a:spcPts val="0"/>
            </a:spcAft>
          </a:pPr>
          <a:r>
            <a:rPr lang="en-US" sz="2100" b="1" dirty="0" smtClean="0">
              <a:latin typeface="Aparajita" panose="020B0604020202020204" pitchFamily="34" charset="0"/>
              <a:cs typeface="Aparajita" panose="020B0604020202020204" pitchFamily="34" charset="0"/>
            </a:rPr>
            <a:t> duly constituted</a:t>
          </a:r>
          <a:endParaRPr lang="en-US" sz="2100" dirty="0">
            <a:latin typeface="Aparajita" panose="020B0604020202020204" pitchFamily="34" charset="0"/>
            <a:cs typeface="Aparajita" panose="020B0604020202020204" pitchFamily="34" charset="0"/>
          </a:endParaRPr>
        </a:p>
      </dgm:t>
    </dgm:pt>
    <dgm:pt modelId="{77155DF5-543B-449D-9D9F-F1953A7AC8FF}" type="parTrans" cxnId="{D3F4C56A-542E-4D7F-B79E-89D8E71F2428}">
      <dgm:prSet/>
      <dgm:spPr/>
      <dgm:t>
        <a:bodyPr/>
        <a:lstStyle/>
        <a:p>
          <a:endParaRPr lang="en-US"/>
        </a:p>
      </dgm:t>
    </dgm:pt>
    <dgm:pt modelId="{6D704BCE-BC0C-40DC-929E-53C673F0B073}" type="sibTrans" cxnId="{D3F4C56A-542E-4D7F-B79E-89D8E71F2428}">
      <dgm:prSet/>
      <dgm:spPr/>
      <dgm:t>
        <a:bodyPr/>
        <a:lstStyle/>
        <a:p>
          <a:endParaRPr lang="en-US"/>
        </a:p>
      </dgm:t>
    </dgm:pt>
    <dgm:pt modelId="{BDBE7665-E692-4CEE-9A77-3297961E1F1B}" type="pres">
      <dgm:prSet presAssocID="{2A9A3DAA-F3B7-43E5-BBC4-44DAE0BC397E}" presName="Name0" presStyleCnt="0">
        <dgm:presLayoutVars>
          <dgm:dir/>
          <dgm:animLvl val="lvl"/>
          <dgm:resizeHandles val="exact"/>
        </dgm:presLayoutVars>
      </dgm:prSet>
      <dgm:spPr/>
      <dgm:t>
        <a:bodyPr/>
        <a:lstStyle/>
        <a:p>
          <a:endParaRPr lang="en-US"/>
        </a:p>
      </dgm:t>
    </dgm:pt>
    <dgm:pt modelId="{983B0CBC-50F4-42D2-97E4-FC6B9B46814C}" type="pres">
      <dgm:prSet presAssocID="{2A9A3DAA-F3B7-43E5-BBC4-44DAE0BC397E}" presName="tSp" presStyleCnt="0"/>
      <dgm:spPr/>
    </dgm:pt>
    <dgm:pt modelId="{0A794357-2120-41A2-9968-8B10F3CCF2D0}" type="pres">
      <dgm:prSet presAssocID="{2A9A3DAA-F3B7-43E5-BBC4-44DAE0BC397E}" presName="bSp" presStyleCnt="0"/>
      <dgm:spPr/>
    </dgm:pt>
    <dgm:pt modelId="{F0016987-EC37-45AA-B90F-7FF7351159E5}" type="pres">
      <dgm:prSet presAssocID="{2A9A3DAA-F3B7-43E5-BBC4-44DAE0BC397E}" presName="process" presStyleCnt="0"/>
      <dgm:spPr/>
    </dgm:pt>
    <dgm:pt modelId="{CBD863AC-FE05-4030-834E-4AD2D9038CD0}" type="pres">
      <dgm:prSet presAssocID="{495C904B-D1CA-4E22-8638-4E059EE4BB9D}" presName="composite1" presStyleCnt="0"/>
      <dgm:spPr/>
    </dgm:pt>
    <dgm:pt modelId="{7F618BAE-210E-409D-A931-616A69F7AF83}" type="pres">
      <dgm:prSet presAssocID="{495C904B-D1CA-4E22-8638-4E059EE4BB9D}" presName="dummyNode1" presStyleLbl="node1" presStyleIdx="0" presStyleCnt="3"/>
      <dgm:spPr/>
    </dgm:pt>
    <dgm:pt modelId="{E6C311E7-AD46-483D-91BC-A34DF0956EF5}" type="pres">
      <dgm:prSet presAssocID="{495C904B-D1CA-4E22-8638-4E059EE4BB9D}" presName="childNode1" presStyleLbl="bgAcc1" presStyleIdx="0" presStyleCnt="3" custScaleX="132790" custScaleY="155648" custLinFactX="24307" custLinFactNeighborX="100000" custLinFactNeighborY="-2041">
        <dgm:presLayoutVars>
          <dgm:bulletEnabled val="1"/>
        </dgm:presLayoutVars>
      </dgm:prSet>
      <dgm:spPr/>
    </dgm:pt>
    <dgm:pt modelId="{6FD013EA-F723-4748-BAE2-3DA3C20AEED0}" type="pres">
      <dgm:prSet presAssocID="{495C904B-D1CA-4E22-8638-4E059EE4BB9D}" presName="childNode1tx" presStyleLbl="bgAcc1" presStyleIdx="0" presStyleCnt="3">
        <dgm:presLayoutVars>
          <dgm:bulletEnabled val="1"/>
        </dgm:presLayoutVars>
      </dgm:prSet>
      <dgm:spPr/>
    </dgm:pt>
    <dgm:pt modelId="{69F3FBC6-BD6D-499B-A291-642DA70BAFED}" type="pres">
      <dgm:prSet presAssocID="{495C904B-D1CA-4E22-8638-4E059EE4BB9D}" presName="parentNode1" presStyleLbl="node1" presStyleIdx="0" presStyleCnt="3" custScaleX="137804" custScaleY="310683" custLinFactX="22565" custLinFactY="-27203" custLinFactNeighborX="100000" custLinFactNeighborY="-100000">
        <dgm:presLayoutVars>
          <dgm:chMax val="1"/>
          <dgm:bulletEnabled val="1"/>
        </dgm:presLayoutVars>
      </dgm:prSet>
      <dgm:spPr/>
      <dgm:t>
        <a:bodyPr/>
        <a:lstStyle/>
        <a:p>
          <a:endParaRPr lang="en-US"/>
        </a:p>
      </dgm:t>
    </dgm:pt>
    <dgm:pt modelId="{C9C7B5B8-A429-4673-A571-4C27789CE7CD}" type="pres">
      <dgm:prSet presAssocID="{495C904B-D1CA-4E22-8638-4E059EE4BB9D}" presName="connSite1" presStyleCnt="0"/>
      <dgm:spPr/>
    </dgm:pt>
    <dgm:pt modelId="{0AA10ADB-4783-4627-A2ED-7DD832DD2C4E}" type="pres">
      <dgm:prSet presAssocID="{387B5984-3DD6-448A-A7CC-38F0D1DA6AB2}" presName="Name9" presStyleLbl="sibTrans2D1" presStyleIdx="0" presStyleCnt="2" custFlipVert="0" custFlipHor="0" custScaleX="6250" custScaleY="1826" custLinFactX="-55338" custLinFactNeighborX="-100000" custLinFactNeighborY="69896"/>
      <dgm:spPr/>
      <dgm:t>
        <a:bodyPr/>
        <a:lstStyle/>
        <a:p>
          <a:endParaRPr lang="en-US"/>
        </a:p>
      </dgm:t>
    </dgm:pt>
    <dgm:pt modelId="{06B0F42B-2BC0-494A-BB7F-B0706BC285F1}" type="pres">
      <dgm:prSet presAssocID="{8DD01E39-E238-441C-9E0D-9E82C8CE3FB2}" presName="composite2" presStyleCnt="0"/>
      <dgm:spPr/>
    </dgm:pt>
    <dgm:pt modelId="{F74F3E01-9677-4F9E-B5E0-DA96C3FAB924}" type="pres">
      <dgm:prSet presAssocID="{8DD01E39-E238-441C-9E0D-9E82C8CE3FB2}" presName="dummyNode2" presStyleLbl="node1" presStyleIdx="0" presStyleCnt="3"/>
      <dgm:spPr/>
    </dgm:pt>
    <dgm:pt modelId="{88A55C60-2ABD-43D0-B285-5B7FB2E39FA5}" type="pres">
      <dgm:prSet presAssocID="{8DD01E39-E238-441C-9E0D-9E82C8CE3FB2}" presName="childNode2" presStyleLbl="bgAcc1" presStyleIdx="1" presStyleCnt="3" custScaleX="132616" custScaleY="248036" custLinFactX="25327" custLinFactNeighborX="100000" custLinFactNeighborY="-23945">
        <dgm:presLayoutVars>
          <dgm:bulletEnabled val="1"/>
        </dgm:presLayoutVars>
      </dgm:prSet>
      <dgm:spPr/>
    </dgm:pt>
    <dgm:pt modelId="{6F63FD1A-359A-4D8B-BFFE-9FB833B75302}" type="pres">
      <dgm:prSet presAssocID="{8DD01E39-E238-441C-9E0D-9E82C8CE3FB2}" presName="childNode2tx" presStyleLbl="bgAcc1" presStyleIdx="1" presStyleCnt="3">
        <dgm:presLayoutVars>
          <dgm:bulletEnabled val="1"/>
        </dgm:presLayoutVars>
      </dgm:prSet>
      <dgm:spPr/>
    </dgm:pt>
    <dgm:pt modelId="{626EA2E8-2C68-4314-9AC0-36877434C11B}" type="pres">
      <dgm:prSet presAssocID="{8DD01E39-E238-441C-9E0D-9E82C8CE3FB2}" presName="parentNode2" presStyleLbl="node1" presStyleIdx="1" presStyleCnt="3" custScaleX="126559" custScaleY="518658" custLinFactX="21674" custLinFactNeighborX="100000" custLinFactNeighborY="57336">
        <dgm:presLayoutVars>
          <dgm:chMax val="0"/>
          <dgm:bulletEnabled val="1"/>
        </dgm:presLayoutVars>
      </dgm:prSet>
      <dgm:spPr/>
      <dgm:t>
        <a:bodyPr/>
        <a:lstStyle/>
        <a:p>
          <a:endParaRPr lang="en-US"/>
        </a:p>
      </dgm:t>
    </dgm:pt>
    <dgm:pt modelId="{F64F37BD-755A-4D79-900F-E371130C2757}" type="pres">
      <dgm:prSet presAssocID="{8DD01E39-E238-441C-9E0D-9E82C8CE3FB2}" presName="connSite2" presStyleCnt="0"/>
      <dgm:spPr/>
    </dgm:pt>
    <dgm:pt modelId="{A105EC9D-3778-4679-896E-96ED77699033}" type="pres">
      <dgm:prSet presAssocID="{52CE38CA-01AE-4CFA-969D-5A05F0DD59A0}" presName="Name18" presStyleLbl="sibTrans2D1" presStyleIdx="1" presStyleCnt="2" custAng="0" custFlipVert="1" custFlipHor="1" custScaleX="1557" custScaleY="974" custLinFactNeighborX="21850" custLinFactNeighborY="75256"/>
      <dgm:spPr/>
      <dgm:t>
        <a:bodyPr/>
        <a:lstStyle/>
        <a:p>
          <a:endParaRPr lang="en-US"/>
        </a:p>
      </dgm:t>
    </dgm:pt>
    <dgm:pt modelId="{A8A1602B-C963-4DAE-8F1D-5728E9BC6213}" type="pres">
      <dgm:prSet presAssocID="{43C96DEA-11BB-4BC0-BD83-50FEB1F2A29E}" presName="composite1" presStyleCnt="0"/>
      <dgm:spPr/>
    </dgm:pt>
    <dgm:pt modelId="{58C57D50-D472-4814-8042-C3E6DE408C33}" type="pres">
      <dgm:prSet presAssocID="{43C96DEA-11BB-4BC0-BD83-50FEB1F2A29E}" presName="dummyNode1" presStyleLbl="node1" presStyleIdx="1" presStyleCnt="3"/>
      <dgm:spPr/>
    </dgm:pt>
    <dgm:pt modelId="{8758B395-5804-4FA5-B298-936F5A85AED1}" type="pres">
      <dgm:prSet presAssocID="{43C96DEA-11BB-4BC0-BD83-50FEB1F2A29E}" presName="childNode1" presStyleLbl="bgAcc1" presStyleIdx="2" presStyleCnt="3" custLinFactX="-114843" custLinFactNeighborX="-200000" custLinFactNeighborY="-8944">
        <dgm:presLayoutVars>
          <dgm:bulletEnabled val="1"/>
        </dgm:presLayoutVars>
      </dgm:prSet>
      <dgm:spPr/>
      <dgm:t>
        <a:bodyPr/>
        <a:lstStyle/>
        <a:p>
          <a:endParaRPr lang="en-US"/>
        </a:p>
      </dgm:t>
    </dgm:pt>
    <dgm:pt modelId="{864F4380-8CB5-4987-A05C-D8E69172C890}" type="pres">
      <dgm:prSet presAssocID="{43C96DEA-11BB-4BC0-BD83-50FEB1F2A29E}" presName="childNode1tx" presStyleLbl="bgAcc1" presStyleIdx="2" presStyleCnt="3">
        <dgm:presLayoutVars>
          <dgm:bulletEnabled val="1"/>
        </dgm:presLayoutVars>
      </dgm:prSet>
      <dgm:spPr/>
    </dgm:pt>
    <dgm:pt modelId="{4C6CC665-E69A-4464-A9C8-EAC678AA6934}" type="pres">
      <dgm:prSet presAssocID="{43C96DEA-11BB-4BC0-BD83-50FEB1F2A29E}" presName="parentNode1" presStyleLbl="node1" presStyleIdx="2" presStyleCnt="3" custScaleY="196944" custLinFactX="-161036" custLinFactY="-37420" custLinFactNeighborX="-200000" custLinFactNeighborY="-100000">
        <dgm:presLayoutVars>
          <dgm:chMax val="1"/>
          <dgm:bulletEnabled val="1"/>
        </dgm:presLayoutVars>
      </dgm:prSet>
      <dgm:spPr/>
      <dgm:t>
        <a:bodyPr/>
        <a:lstStyle/>
        <a:p>
          <a:endParaRPr lang="en-US"/>
        </a:p>
      </dgm:t>
    </dgm:pt>
    <dgm:pt modelId="{5DDD2B28-D341-46FC-AB2F-CC37012C53CD}" type="pres">
      <dgm:prSet presAssocID="{43C96DEA-11BB-4BC0-BD83-50FEB1F2A29E}" presName="connSite1" presStyleCnt="0"/>
      <dgm:spPr/>
    </dgm:pt>
  </dgm:ptLst>
  <dgm:cxnLst>
    <dgm:cxn modelId="{D3F4C56A-542E-4D7F-B79E-89D8E71F2428}" srcId="{2A9A3DAA-F3B7-43E5-BBC4-44DAE0BC397E}" destId="{43C96DEA-11BB-4BC0-BD83-50FEB1F2A29E}" srcOrd="2" destOrd="0" parTransId="{77155DF5-543B-449D-9D9F-F1953A7AC8FF}" sibTransId="{6D704BCE-BC0C-40DC-929E-53C673F0B073}"/>
    <dgm:cxn modelId="{5352D482-B89C-4B25-817D-374F359789C9}" type="presOf" srcId="{2A9A3DAA-F3B7-43E5-BBC4-44DAE0BC397E}" destId="{BDBE7665-E692-4CEE-9A77-3297961E1F1B}" srcOrd="0" destOrd="0" presId="urn:microsoft.com/office/officeart/2005/8/layout/hProcess4"/>
    <dgm:cxn modelId="{2A25120C-BD93-4734-B6AC-458E364A7E09}" type="presOf" srcId="{52CE38CA-01AE-4CFA-969D-5A05F0DD59A0}" destId="{A105EC9D-3778-4679-896E-96ED77699033}" srcOrd="0" destOrd="0" presId="urn:microsoft.com/office/officeart/2005/8/layout/hProcess4"/>
    <dgm:cxn modelId="{8AA9B934-F281-436A-B7AF-1C9CAF081936}" type="presOf" srcId="{495C904B-D1CA-4E22-8638-4E059EE4BB9D}" destId="{69F3FBC6-BD6D-499B-A291-642DA70BAFED}" srcOrd="0" destOrd="0" presId="urn:microsoft.com/office/officeart/2005/8/layout/hProcess4"/>
    <dgm:cxn modelId="{D027B3BB-8FF3-48CB-9E54-8718E034EE84}" srcId="{2A9A3DAA-F3B7-43E5-BBC4-44DAE0BC397E}" destId="{8DD01E39-E238-441C-9E0D-9E82C8CE3FB2}" srcOrd="1" destOrd="0" parTransId="{AC860692-230D-4844-8133-B979B8B43515}" sibTransId="{52CE38CA-01AE-4CFA-969D-5A05F0DD59A0}"/>
    <dgm:cxn modelId="{B4500900-FDA3-47AC-B630-5932C338B00C}" type="presOf" srcId="{8DD01E39-E238-441C-9E0D-9E82C8CE3FB2}" destId="{626EA2E8-2C68-4314-9AC0-36877434C11B}" srcOrd="0" destOrd="0" presId="urn:microsoft.com/office/officeart/2005/8/layout/hProcess4"/>
    <dgm:cxn modelId="{3A493313-8D40-4793-AA5D-F012452E1AB3}" type="presOf" srcId="{43C96DEA-11BB-4BC0-BD83-50FEB1F2A29E}" destId="{4C6CC665-E69A-4464-A9C8-EAC678AA6934}" srcOrd="0" destOrd="0" presId="urn:microsoft.com/office/officeart/2005/8/layout/hProcess4"/>
    <dgm:cxn modelId="{E2AADE4B-05F7-4CBE-84A7-5DD5242C9270}" srcId="{2A9A3DAA-F3B7-43E5-BBC4-44DAE0BC397E}" destId="{495C904B-D1CA-4E22-8638-4E059EE4BB9D}" srcOrd="0" destOrd="0" parTransId="{420F0B68-F0C4-4AC3-8829-857968F6AE8F}" sibTransId="{387B5984-3DD6-448A-A7CC-38F0D1DA6AB2}"/>
    <dgm:cxn modelId="{C570FB69-7BE6-44CF-AC8B-7BFEBBF3C221}" type="presOf" srcId="{387B5984-3DD6-448A-A7CC-38F0D1DA6AB2}" destId="{0AA10ADB-4783-4627-A2ED-7DD832DD2C4E}" srcOrd="0" destOrd="0" presId="urn:microsoft.com/office/officeart/2005/8/layout/hProcess4"/>
    <dgm:cxn modelId="{3A43473C-62B6-4906-B0A8-BD5E49B4FBF9}" type="presParOf" srcId="{BDBE7665-E692-4CEE-9A77-3297961E1F1B}" destId="{983B0CBC-50F4-42D2-97E4-FC6B9B46814C}" srcOrd="0" destOrd="0" presId="urn:microsoft.com/office/officeart/2005/8/layout/hProcess4"/>
    <dgm:cxn modelId="{E970E055-A32E-4976-B7CC-99DE27C34E78}" type="presParOf" srcId="{BDBE7665-E692-4CEE-9A77-3297961E1F1B}" destId="{0A794357-2120-41A2-9968-8B10F3CCF2D0}" srcOrd="1" destOrd="0" presId="urn:microsoft.com/office/officeart/2005/8/layout/hProcess4"/>
    <dgm:cxn modelId="{0D78CDE7-83B8-463B-851D-05EB869A85F1}" type="presParOf" srcId="{BDBE7665-E692-4CEE-9A77-3297961E1F1B}" destId="{F0016987-EC37-45AA-B90F-7FF7351159E5}" srcOrd="2" destOrd="0" presId="urn:microsoft.com/office/officeart/2005/8/layout/hProcess4"/>
    <dgm:cxn modelId="{B949A49F-101C-4003-A56A-BD1BE238BE94}" type="presParOf" srcId="{F0016987-EC37-45AA-B90F-7FF7351159E5}" destId="{CBD863AC-FE05-4030-834E-4AD2D9038CD0}" srcOrd="0" destOrd="0" presId="urn:microsoft.com/office/officeart/2005/8/layout/hProcess4"/>
    <dgm:cxn modelId="{26F8ECBC-2A7B-41E7-A54C-03733FB558EF}" type="presParOf" srcId="{CBD863AC-FE05-4030-834E-4AD2D9038CD0}" destId="{7F618BAE-210E-409D-A931-616A69F7AF83}" srcOrd="0" destOrd="0" presId="urn:microsoft.com/office/officeart/2005/8/layout/hProcess4"/>
    <dgm:cxn modelId="{BA100B51-EF21-4D72-86F3-004E0CFC7A64}" type="presParOf" srcId="{CBD863AC-FE05-4030-834E-4AD2D9038CD0}" destId="{E6C311E7-AD46-483D-91BC-A34DF0956EF5}" srcOrd="1" destOrd="0" presId="urn:microsoft.com/office/officeart/2005/8/layout/hProcess4"/>
    <dgm:cxn modelId="{B6FB50DD-A9E7-44A8-B75B-8D1F4F910059}" type="presParOf" srcId="{CBD863AC-FE05-4030-834E-4AD2D9038CD0}" destId="{6FD013EA-F723-4748-BAE2-3DA3C20AEED0}" srcOrd="2" destOrd="0" presId="urn:microsoft.com/office/officeart/2005/8/layout/hProcess4"/>
    <dgm:cxn modelId="{65903F6D-D99D-4D3A-A934-48282FE0FBF6}" type="presParOf" srcId="{CBD863AC-FE05-4030-834E-4AD2D9038CD0}" destId="{69F3FBC6-BD6D-499B-A291-642DA70BAFED}" srcOrd="3" destOrd="0" presId="urn:microsoft.com/office/officeart/2005/8/layout/hProcess4"/>
    <dgm:cxn modelId="{275CC285-A2E5-4821-AA78-5DCC6B570FB8}" type="presParOf" srcId="{CBD863AC-FE05-4030-834E-4AD2D9038CD0}" destId="{C9C7B5B8-A429-4673-A571-4C27789CE7CD}" srcOrd="4" destOrd="0" presId="urn:microsoft.com/office/officeart/2005/8/layout/hProcess4"/>
    <dgm:cxn modelId="{8B518D45-A7C4-417E-9657-F5E4768A64C8}" type="presParOf" srcId="{F0016987-EC37-45AA-B90F-7FF7351159E5}" destId="{0AA10ADB-4783-4627-A2ED-7DD832DD2C4E}" srcOrd="1" destOrd="0" presId="urn:microsoft.com/office/officeart/2005/8/layout/hProcess4"/>
    <dgm:cxn modelId="{4F5DF2FD-7341-4D25-B50B-5EB3AF304A91}" type="presParOf" srcId="{F0016987-EC37-45AA-B90F-7FF7351159E5}" destId="{06B0F42B-2BC0-494A-BB7F-B0706BC285F1}" srcOrd="2" destOrd="0" presId="urn:microsoft.com/office/officeart/2005/8/layout/hProcess4"/>
    <dgm:cxn modelId="{18A274BB-4FDF-41BB-B4BA-13E7EDC4C9F9}" type="presParOf" srcId="{06B0F42B-2BC0-494A-BB7F-B0706BC285F1}" destId="{F74F3E01-9677-4F9E-B5E0-DA96C3FAB924}" srcOrd="0" destOrd="0" presId="urn:microsoft.com/office/officeart/2005/8/layout/hProcess4"/>
    <dgm:cxn modelId="{BF18EE66-B5D9-4AEE-8A4E-6063349A791A}" type="presParOf" srcId="{06B0F42B-2BC0-494A-BB7F-B0706BC285F1}" destId="{88A55C60-2ABD-43D0-B285-5B7FB2E39FA5}" srcOrd="1" destOrd="0" presId="urn:microsoft.com/office/officeart/2005/8/layout/hProcess4"/>
    <dgm:cxn modelId="{049F1F8C-6CF5-4DAB-A384-FE40434C194A}" type="presParOf" srcId="{06B0F42B-2BC0-494A-BB7F-B0706BC285F1}" destId="{6F63FD1A-359A-4D8B-BFFE-9FB833B75302}" srcOrd="2" destOrd="0" presId="urn:microsoft.com/office/officeart/2005/8/layout/hProcess4"/>
    <dgm:cxn modelId="{8D7781BF-4740-49F7-8979-5743A3DE7E9E}" type="presParOf" srcId="{06B0F42B-2BC0-494A-BB7F-B0706BC285F1}" destId="{626EA2E8-2C68-4314-9AC0-36877434C11B}" srcOrd="3" destOrd="0" presId="urn:microsoft.com/office/officeart/2005/8/layout/hProcess4"/>
    <dgm:cxn modelId="{A041E35C-669D-470E-85A5-2D7053C878C3}" type="presParOf" srcId="{06B0F42B-2BC0-494A-BB7F-B0706BC285F1}" destId="{F64F37BD-755A-4D79-900F-E371130C2757}" srcOrd="4" destOrd="0" presId="urn:microsoft.com/office/officeart/2005/8/layout/hProcess4"/>
    <dgm:cxn modelId="{15A5D40E-16DB-49AB-93BC-622ABB609839}" type="presParOf" srcId="{F0016987-EC37-45AA-B90F-7FF7351159E5}" destId="{A105EC9D-3778-4679-896E-96ED77699033}" srcOrd="3" destOrd="0" presId="urn:microsoft.com/office/officeart/2005/8/layout/hProcess4"/>
    <dgm:cxn modelId="{2CD0A98A-8F22-40CA-9D60-C743EF249866}" type="presParOf" srcId="{F0016987-EC37-45AA-B90F-7FF7351159E5}" destId="{A8A1602B-C963-4DAE-8F1D-5728E9BC6213}" srcOrd="4" destOrd="0" presId="urn:microsoft.com/office/officeart/2005/8/layout/hProcess4"/>
    <dgm:cxn modelId="{04F6ED7A-B7CA-4953-9622-14091BE5AD5B}" type="presParOf" srcId="{A8A1602B-C963-4DAE-8F1D-5728E9BC6213}" destId="{58C57D50-D472-4814-8042-C3E6DE408C33}" srcOrd="0" destOrd="0" presId="urn:microsoft.com/office/officeart/2005/8/layout/hProcess4"/>
    <dgm:cxn modelId="{DE94FDB0-0D0D-48B4-9200-CCD83111AACC}" type="presParOf" srcId="{A8A1602B-C963-4DAE-8F1D-5728E9BC6213}" destId="{8758B395-5804-4FA5-B298-936F5A85AED1}" srcOrd="1" destOrd="0" presId="urn:microsoft.com/office/officeart/2005/8/layout/hProcess4"/>
    <dgm:cxn modelId="{A96A6658-D698-4D56-A3E3-2364844E8A5C}" type="presParOf" srcId="{A8A1602B-C963-4DAE-8F1D-5728E9BC6213}" destId="{864F4380-8CB5-4987-A05C-D8E69172C890}" srcOrd="2" destOrd="0" presId="urn:microsoft.com/office/officeart/2005/8/layout/hProcess4"/>
    <dgm:cxn modelId="{8D37C926-FE05-4DCB-B366-4D4821300817}" type="presParOf" srcId="{A8A1602B-C963-4DAE-8F1D-5728E9BC6213}" destId="{4C6CC665-E69A-4464-A9C8-EAC678AA6934}" srcOrd="3" destOrd="0" presId="urn:microsoft.com/office/officeart/2005/8/layout/hProcess4"/>
    <dgm:cxn modelId="{0E82E4DE-0580-44D5-93B6-61100670F879}" type="presParOf" srcId="{A8A1602B-C963-4DAE-8F1D-5728E9BC6213}" destId="{5DDD2B28-D341-46FC-AB2F-CC37012C53C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9A3DAA-F3B7-43E5-BBC4-44DAE0BC397E}"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495C904B-D1CA-4E22-8638-4E059EE4BB9D}">
      <dgm:prSet phldrT="[Text]" custT="1"/>
      <dgm:spPr>
        <a:solidFill>
          <a:schemeClr val="accent1"/>
        </a:solidFill>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2100" b="1" dirty="0" smtClean="0">
              <a:latin typeface="Aparajita" panose="020B0604020202020204" pitchFamily="34" charset="0"/>
              <a:cs typeface="Aparajita" panose="020B0604020202020204" pitchFamily="34" charset="0"/>
            </a:rPr>
            <a:t>Submit a Delegation of Authority Form signed by the SSC Chairperson and principal to the SSC PACE Administrator for final approval</a:t>
          </a:r>
          <a:endParaRPr lang="en-US" sz="2100" b="1" dirty="0">
            <a:latin typeface="Aparajita" panose="020B0604020202020204" pitchFamily="34" charset="0"/>
            <a:cs typeface="Aparajita" panose="020B0604020202020204" pitchFamily="34" charset="0"/>
          </a:endParaRPr>
        </a:p>
      </dgm:t>
    </dgm:pt>
    <dgm:pt modelId="{420F0B68-F0C4-4AC3-8829-857968F6AE8F}" type="parTrans" cxnId="{E2AADE4B-05F7-4CBE-84A7-5DD5242C9270}">
      <dgm:prSet/>
      <dgm:spPr/>
      <dgm:t>
        <a:bodyPr/>
        <a:lstStyle/>
        <a:p>
          <a:endParaRPr lang="en-US"/>
        </a:p>
      </dgm:t>
    </dgm:pt>
    <dgm:pt modelId="{387B5984-3DD6-448A-A7CC-38F0D1DA6AB2}" type="sibTrans" cxnId="{E2AADE4B-05F7-4CBE-84A7-5DD5242C9270}">
      <dgm:prSet/>
      <dgm:spPr/>
      <dgm:t>
        <a:bodyPr/>
        <a:lstStyle/>
        <a:p>
          <a:endParaRPr lang="en-US"/>
        </a:p>
      </dgm:t>
    </dgm:pt>
    <dgm:pt modelId="{8DD01E39-E238-441C-9E0D-9E82C8CE3FB2}">
      <dgm:prSet phldrT="[Text]" custT="1"/>
      <dgm:spPr>
        <a:solidFill>
          <a:schemeClr val="accent1"/>
        </a:solidFill>
      </dgm:spPr>
      <dgm:t>
        <a:bodyPr/>
        <a:lstStyle/>
        <a:p>
          <a:pPr algn="l">
            <a:spcAft>
              <a:spcPts val="0"/>
            </a:spcAft>
          </a:pPr>
          <a:r>
            <a:rPr lang="en-US" sz="2000" b="1" dirty="0" smtClean="0">
              <a:latin typeface="Aparajita" panose="020B0604020202020204" pitchFamily="34" charset="0"/>
              <a:cs typeface="Aparajita" panose="020B0604020202020204" pitchFamily="34" charset="0"/>
            </a:rPr>
            <a:t>-Participate in training to address all ELAC responsibilities </a:t>
          </a:r>
          <a:endParaRPr lang="en-US" sz="2000" dirty="0">
            <a:latin typeface="Aparajita" panose="020B0604020202020204" pitchFamily="34" charset="0"/>
            <a:cs typeface="Aparajita" panose="020B0604020202020204" pitchFamily="34" charset="0"/>
          </a:endParaRPr>
        </a:p>
      </dgm:t>
    </dgm:pt>
    <dgm:pt modelId="{AC860692-230D-4844-8133-B979B8B43515}" type="parTrans" cxnId="{D027B3BB-8FF3-48CB-9E54-8718E034EE84}">
      <dgm:prSet/>
      <dgm:spPr/>
      <dgm:t>
        <a:bodyPr/>
        <a:lstStyle/>
        <a:p>
          <a:endParaRPr lang="en-US"/>
        </a:p>
      </dgm:t>
    </dgm:pt>
    <dgm:pt modelId="{52CE38CA-01AE-4CFA-969D-5A05F0DD59A0}" type="sibTrans" cxnId="{D027B3BB-8FF3-48CB-9E54-8718E034EE84}">
      <dgm:prSet/>
      <dgm:spPr/>
      <dgm:t>
        <a:bodyPr/>
        <a:lstStyle/>
        <a:p>
          <a:endParaRPr lang="en-US"/>
        </a:p>
      </dgm:t>
    </dgm:pt>
    <dgm:pt modelId="{43C96DEA-11BB-4BC0-BD83-50FEB1F2A29E}">
      <dgm:prSet phldrT="[Text]" custT="1"/>
      <dgm:spPr>
        <a:solidFill>
          <a:schemeClr val="accent1"/>
        </a:solidFill>
      </dgm:spPr>
      <dgm:t>
        <a:bodyPr/>
        <a:lstStyle/>
        <a:p>
          <a:pPr algn="l"/>
          <a:r>
            <a:rPr lang="en-US" sz="1600" b="1" dirty="0" smtClean="0"/>
            <a:t>-</a:t>
          </a:r>
          <a:r>
            <a:rPr lang="en-US" sz="2100" b="1" dirty="0" smtClean="0">
              <a:latin typeface="Aparajita" panose="020B0604020202020204" pitchFamily="34" charset="0"/>
              <a:cs typeface="Aparajita" panose="020B0604020202020204" pitchFamily="34" charset="0"/>
            </a:rPr>
            <a:t>Accept delegation of authority by unanimous vote </a:t>
          </a:r>
          <a:endParaRPr lang="en-US" sz="2100" dirty="0">
            <a:latin typeface="Aparajita" panose="020B0604020202020204" pitchFamily="34" charset="0"/>
            <a:cs typeface="Aparajita" panose="020B0604020202020204" pitchFamily="34" charset="0"/>
          </a:endParaRPr>
        </a:p>
      </dgm:t>
    </dgm:pt>
    <dgm:pt modelId="{77155DF5-543B-449D-9D9F-F1953A7AC8FF}" type="parTrans" cxnId="{D3F4C56A-542E-4D7F-B79E-89D8E71F2428}">
      <dgm:prSet/>
      <dgm:spPr/>
      <dgm:t>
        <a:bodyPr/>
        <a:lstStyle/>
        <a:p>
          <a:endParaRPr lang="en-US"/>
        </a:p>
      </dgm:t>
    </dgm:pt>
    <dgm:pt modelId="{6D704BCE-BC0C-40DC-929E-53C673F0B073}" type="sibTrans" cxnId="{D3F4C56A-542E-4D7F-B79E-89D8E71F2428}">
      <dgm:prSet/>
      <dgm:spPr/>
      <dgm:t>
        <a:bodyPr/>
        <a:lstStyle/>
        <a:p>
          <a:endParaRPr lang="en-US"/>
        </a:p>
      </dgm:t>
    </dgm:pt>
    <dgm:pt modelId="{BDBE7665-E692-4CEE-9A77-3297961E1F1B}" type="pres">
      <dgm:prSet presAssocID="{2A9A3DAA-F3B7-43E5-BBC4-44DAE0BC397E}" presName="Name0" presStyleCnt="0">
        <dgm:presLayoutVars>
          <dgm:dir/>
          <dgm:animLvl val="lvl"/>
          <dgm:resizeHandles val="exact"/>
        </dgm:presLayoutVars>
      </dgm:prSet>
      <dgm:spPr/>
      <dgm:t>
        <a:bodyPr/>
        <a:lstStyle/>
        <a:p>
          <a:endParaRPr lang="en-US"/>
        </a:p>
      </dgm:t>
    </dgm:pt>
    <dgm:pt modelId="{983B0CBC-50F4-42D2-97E4-FC6B9B46814C}" type="pres">
      <dgm:prSet presAssocID="{2A9A3DAA-F3B7-43E5-BBC4-44DAE0BC397E}" presName="tSp" presStyleCnt="0"/>
      <dgm:spPr/>
    </dgm:pt>
    <dgm:pt modelId="{0A794357-2120-41A2-9968-8B10F3CCF2D0}" type="pres">
      <dgm:prSet presAssocID="{2A9A3DAA-F3B7-43E5-BBC4-44DAE0BC397E}" presName="bSp" presStyleCnt="0"/>
      <dgm:spPr/>
    </dgm:pt>
    <dgm:pt modelId="{F0016987-EC37-45AA-B90F-7FF7351159E5}" type="pres">
      <dgm:prSet presAssocID="{2A9A3DAA-F3B7-43E5-BBC4-44DAE0BC397E}" presName="process" presStyleCnt="0"/>
      <dgm:spPr/>
    </dgm:pt>
    <dgm:pt modelId="{CBD863AC-FE05-4030-834E-4AD2D9038CD0}" type="pres">
      <dgm:prSet presAssocID="{495C904B-D1CA-4E22-8638-4E059EE4BB9D}" presName="composite1" presStyleCnt="0"/>
      <dgm:spPr/>
    </dgm:pt>
    <dgm:pt modelId="{7F618BAE-210E-409D-A931-616A69F7AF83}" type="pres">
      <dgm:prSet presAssocID="{495C904B-D1CA-4E22-8638-4E059EE4BB9D}" presName="dummyNode1" presStyleLbl="node1" presStyleIdx="0" presStyleCnt="3"/>
      <dgm:spPr/>
    </dgm:pt>
    <dgm:pt modelId="{E6C311E7-AD46-483D-91BC-A34DF0956EF5}" type="pres">
      <dgm:prSet presAssocID="{495C904B-D1CA-4E22-8638-4E059EE4BB9D}" presName="childNode1" presStyleLbl="bgAcc1" presStyleIdx="0" presStyleCnt="3" custScaleX="138548" custScaleY="192595" custLinFactX="26465" custLinFactNeighborX="100000" custLinFactNeighborY="-3299">
        <dgm:presLayoutVars>
          <dgm:bulletEnabled val="1"/>
        </dgm:presLayoutVars>
      </dgm:prSet>
      <dgm:spPr>
        <a:solidFill>
          <a:schemeClr val="accent5">
            <a:lumMod val="50000"/>
            <a:alpha val="90000"/>
          </a:schemeClr>
        </a:solidFill>
      </dgm:spPr>
    </dgm:pt>
    <dgm:pt modelId="{6FD013EA-F723-4748-BAE2-3DA3C20AEED0}" type="pres">
      <dgm:prSet presAssocID="{495C904B-D1CA-4E22-8638-4E059EE4BB9D}" presName="childNode1tx" presStyleLbl="bgAcc1" presStyleIdx="0" presStyleCnt="3">
        <dgm:presLayoutVars>
          <dgm:bulletEnabled val="1"/>
        </dgm:presLayoutVars>
      </dgm:prSet>
      <dgm:spPr/>
    </dgm:pt>
    <dgm:pt modelId="{69F3FBC6-BD6D-499B-A291-642DA70BAFED}" type="pres">
      <dgm:prSet presAssocID="{495C904B-D1CA-4E22-8638-4E059EE4BB9D}" presName="parentNode1" presStyleLbl="node1" presStyleIdx="0" presStyleCnt="3" custScaleX="137804" custScaleY="394304" custLinFactX="24120" custLinFactY="-23730" custLinFactNeighborX="100000" custLinFactNeighborY="-100000">
        <dgm:presLayoutVars>
          <dgm:chMax val="1"/>
          <dgm:bulletEnabled val="1"/>
        </dgm:presLayoutVars>
      </dgm:prSet>
      <dgm:spPr/>
      <dgm:t>
        <a:bodyPr/>
        <a:lstStyle/>
        <a:p>
          <a:endParaRPr lang="en-US"/>
        </a:p>
      </dgm:t>
    </dgm:pt>
    <dgm:pt modelId="{C9C7B5B8-A429-4673-A571-4C27789CE7CD}" type="pres">
      <dgm:prSet presAssocID="{495C904B-D1CA-4E22-8638-4E059EE4BB9D}" presName="connSite1" presStyleCnt="0"/>
      <dgm:spPr/>
    </dgm:pt>
    <dgm:pt modelId="{0AA10ADB-4783-4627-A2ED-7DD832DD2C4E}" type="pres">
      <dgm:prSet presAssocID="{387B5984-3DD6-448A-A7CC-38F0D1DA6AB2}" presName="Name9" presStyleLbl="sibTrans2D1" presStyleIdx="0" presStyleCnt="2" custFlipVert="0" custFlipHor="0" custScaleX="6250" custScaleY="1826" custLinFactX="-55338" custLinFactNeighborX="-100000" custLinFactNeighborY="69896"/>
      <dgm:spPr/>
      <dgm:t>
        <a:bodyPr/>
        <a:lstStyle/>
        <a:p>
          <a:endParaRPr lang="en-US"/>
        </a:p>
      </dgm:t>
    </dgm:pt>
    <dgm:pt modelId="{06B0F42B-2BC0-494A-BB7F-B0706BC285F1}" type="pres">
      <dgm:prSet presAssocID="{8DD01E39-E238-441C-9E0D-9E82C8CE3FB2}" presName="composite2" presStyleCnt="0"/>
      <dgm:spPr/>
    </dgm:pt>
    <dgm:pt modelId="{F74F3E01-9677-4F9E-B5E0-DA96C3FAB924}" type="pres">
      <dgm:prSet presAssocID="{8DD01E39-E238-441C-9E0D-9E82C8CE3FB2}" presName="dummyNode2" presStyleLbl="node1" presStyleIdx="0" presStyleCnt="3"/>
      <dgm:spPr/>
    </dgm:pt>
    <dgm:pt modelId="{88A55C60-2ABD-43D0-B285-5B7FB2E39FA5}" type="pres">
      <dgm:prSet presAssocID="{8DD01E39-E238-441C-9E0D-9E82C8CE3FB2}" presName="childNode2" presStyleLbl="bgAcc1" presStyleIdx="1" presStyleCnt="3" custScaleX="132616" custScaleY="120930" custLinFactX="25327" custLinFactNeighborX="100000" custLinFactNeighborY="-23945">
        <dgm:presLayoutVars>
          <dgm:bulletEnabled val="1"/>
        </dgm:presLayoutVars>
      </dgm:prSet>
      <dgm:spPr>
        <a:solidFill>
          <a:schemeClr val="accent5">
            <a:lumMod val="50000"/>
            <a:alpha val="90000"/>
          </a:schemeClr>
        </a:solidFill>
      </dgm:spPr>
    </dgm:pt>
    <dgm:pt modelId="{6F63FD1A-359A-4D8B-BFFE-9FB833B75302}" type="pres">
      <dgm:prSet presAssocID="{8DD01E39-E238-441C-9E0D-9E82C8CE3FB2}" presName="childNode2tx" presStyleLbl="bgAcc1" presStyleIdx="1" presStyleCnt="3">
        <dgm:presLayoutVars>
          <dgm:bulletEnabled val="1"/>
        </dgm:presLayoutVars>
      </dgm:prSet>
      <dgm:spPr/>
    </dgm:pt>
    <dgm:pt modelId="{626EA2E8-2C68-4314-9AC0-36877434C11B}" type="pres">
      <dgm:prSet presAssocID="{8DD01E39-E238-441C-9E0D-9E82C8CE3FB2}" presName="parentNode2" presStyleLbl="node1" presStyleIdx="1" presStyleCnt="3" custScaleX="126559" custScaleY="222044" custLinFactX="21674" custLinFactNeighborX="100000" custLinFactNeighborY="57336">
        <dgm:presLayoutVars>
          <dgm:chMax val="0"/>
          <dgm:bulletEnabled val="1"/>
        </dgm:presLayoutVars>
      </dgm:prSet>
      <dgm:spPr/>
      <dgm:t>
        <a:bodyPr/>
        <a:lstStyle/>
        <a:p>
          <a:endParaRPr lang="en-US"/>
        </a:p>
      </dgm:t>
    </dgm:pt>
    <dgm:pt modelId="{F64F37BD-755A-4D79-900F-E371130C2757}" type="pres">
      <dgm:prSet presAssocID="{8DD01E39-E238-441C-9E0D-9E82C8CE3FB2}" presName="connSite2" presStyleCnt="0"/>
      <dgm:spPr/>
    </dgm:pt>
    <dgm:pt modelId="{A105EC9D-3778-4679-896E-96ED77699033}" type="pres">
      <dgm:prSet presAssocID="{52CE38CA-01AE-4CFA-969D-5A05F0DD59A0}" presName="Name18" presStyleLbl="sibTrans2D1" presStyleIdx="1" presStyleCnt="2" custAng="0" custFlipVert="1" custFlipHor="1" custScaleX="1557" custScaleY="974" custLinFactNeighborX="21850" custLinFactNeighborY="75256"/>
      <dgm:spPr/>
      <dgm:t>
        <a:bodyPr/>
        <a:lstStyle/>
        <a:p>
          <a:endParaRPr lang="en-US"/>
        </a:p>
      </dgm:t>
    </dgm:pt>
    <dgm:pt modelId="{A8A1602B-C963-4DAE-8F1D-5728E9BC6213}" type="pres">
      <dgm:prSet presAssocID="{43C96DEA-11BB-4BC0-BD83-50FEB1F2A29E}" presName="composite1" presStyleCnt="0"/>
      <dgm:spPr/>
    </dgm:pt>
    <dgm:pt modelId="{58C57D50-D472-4814-8042-C3E6DE408C33}" type="pres">
      <dgm:prSet presAssocID="{43C96DEA-11BB-4BC0-BD83-50FEB1F2A29E}" presName="dummyNode1" presStyleLbl="node1" presStyleIdx="1" presStyleCnt="3"/>
      <dgm:spPr/>
    </dgm:pt>
    <dgm:pt modelId="{8758B395-5804-4FA5-B298-936F5A85AED1}" type="pres">
      <dgm:prSet presAssocID="{43C96DEA-11BB-4BC0-BD83-50FEB1F2A29E}" presName="childNode1" presStyleLbl="bgAcc1" presStyleIdx="2" presStyleCnt="3" custLinFactX="-111312" custLinFactNeighborX="-200000" custLinFactNeighborY="-789">
        <dgm:presLayoutVars>
          <dgm:bulletEnabled val="1"/>
        </dgm:presLayoutVars>
      </dgm:prSet>
      <dgm:spPr>
        <a:solidFill>
          <a:schemeClr val="accent5">
            <a:lumMod val="50000"/>
            <a:alpha val="90000"/>
          </a:schemeClr>
        </a:solidFill>
      </dgm:spPr>
    </dgm:pt>
    <dgm:pt modelId="{864F4380-8CB5-4987-A05C-D8E69172C890}" type="pres">
      <dgm:prSet presAssocID="{43C96DEA-11BB-4BC0-BD83-50FEB1F2A29E}" presName="childNode1tx" presStyleLbl="bgAcc1" presStyleIdx="2" presStyleCnt="3">
        <dgm:presLayoutVars>
          <dgm:bulletEnabled val="1"/>
        </dgm:presLayoutVars>
      </dgm:prSet>
      <dgm:spPr/>
    </dgm:pt>
    <dgm:pt modelId="{4C6CC665-E69A-4464-A9C8-EAC678AA6934}" type="pres">
      <dgm:prSet presAssocID="{43C96DEA-11BB-4BC0-BD83-50FEB1F2A29E}" presName="parentNode1" presStyleLbl="node1" presStyleIdx="2" presStyleCnt="3" custScaleY="196944" custLinFactX="-168583" custLinFactY="-18507" custLinFactNeighborX="-200000" custLinFactNeighborY="-100000">
        <dgm:presLayoutVars>
          <dgm:chMax val="1"/>
          <dgm:bulletEnabled val="1"/>
        </dgm:presLayoutVars>
      </dgm:prSet>
      <dgm:spPr/>
      <dgm:t>
        <a:bodyPr/>
        <a:lstStyle/>
        <a:p>
          <a:endParaRPr lang="en-US"/>
        </a:p>
      </dgm:t>
    </dgm:pt>
    <dgm:pt modelId="{5DDD2B28-D341-46FC-AB2F-CC37012C53CD}" type="pres">
      <dgm:prSet presAssocID="{43C96DEA-11BB-4BC0-BD83-50FEB1F2A29E}" presName="connSite1" presStyleCnt="0"/>
      <dgm:spPr/>
    </dgm:pt>
  </dgm:ptLst>
  <dgm:cxnLst>
    <dgm:cxn modelId="{B8309D25-B6F7-47E9-9213-59E65D9E6759}" type="presOf" srcId="{2A9A3DAA-F3B7-43E5-BBC4-44DAE0BC397E}" destId="{BDBE7665-E692-4CEE-9A77-3297961E1F1B}" srcOrd="0" destOrd="0" presId="urn:microsoft.com/office/officeart/2005/8/layout/hProcess4"/>
    <dgm:cxn modelId="{D3F4C56A-542E-4D7F-B79E-89D8E71F2428}" srcId="{2A9A3DAA-F3B7-43E5-BBC4-44DAE0BC397E}" destId="{43C96DEA-11BB-4BC0-BD83-50FEB1F2A29E}" srcOrd="2" destOrd="0" parTransId="{77155DF5-543B-449D-9D9F-F1953A7AC8FF}" sibTransId="{6D704BCE-BC0C-40DC-929E-53C673F0B073}"/>
    <dgm:cxn modelId="{634921ED-BF01-4E7F-87F3-1B1A9658EEA2}" type="presOf" srcId="{43C96DEA-11BB-4BC0-BD83-50FEB1F2A29E}" destId="{4C6CC665-E69A-4464-A9C8-EAC678AA6934}" srcOrd="0" destOrd="0" presId="urn:microsoft.com/office/officeart/2005/8/layout/hProcess4"/>
    <dgm:cxn modelId="{D027B3BB-8FF3-48CB-9E54-8718E034EE84}" srcId="{2A9A3DAA-F3B7-43E5-BBC4-44DAE0BC397E}" destId="{8DD01E39-E238-441C-9E0D-9E82C8CE3FB2}" srcOrd="1" destOrd="0" parTransId="{AC860692-230D-4844-8133-B979B8B43515}" sibTransId="{52CE38CA-01AE-4CFA-969D-5A05F0DD59A0}"/>
    <dgm:cxn modelId="{DED2E8D6-BDF9-410E-871B-A597C4C554FA}" type="presOf" srcId="{387B5984-3DD6-448A-A7CC-38F0D1DA6AB2}" destId="{0AA10ADB-4783-4627-A2ED-7DD832DD2C4E}" srcOrd="0" destOrd="0" presId="urn:microsoft.com/office/officeart/2005/8/layout/hProcess4"/>
    <dgm:cxn modelId="{E2AADE4B-05F7-4CBE-84A7-5DD5242C9270}" srcId="{2A9A3DAA-F3B7-43E5-BBC4-44DAE0BC397E}" destId="{495C904B-D1CA-4E22-8638-4E059EE4BB9D}" srcOrd="0" destOrd="0" parTransId="{420F0B68-F0C4-4AC3-8829-857968F6AE8F}" sibTransId="{387B5984-3DD6-448A-A7CC-38F0D1DA6AB2}"/>
    <dgm:cxn modelId="{31CE3AA9-8B6F-432B-8A50-1A806C6813BC}" type="presOf" srcId="{495C904B-D1CA-4E22-8638-4E059EE4BB9D}" destId="{69F3FBC6-BD6D-499B-A291-642DA70BAFED}" srcOrd="0" destOrd="0" presId="urn:microsoft.com/office/officeart/2005/8/layout/hProcess4"/>
    <dgm:cxn modelId="{72D011C8-F568-4477-953D-F5726A47D96B}" type="presOf" srcId="{52CE38CA-01AE-4CFA-969D-5A05F0DD59A0}" destId="{A105EC9D-3778-4679-896E-96ED77699033}" srcOrd="0" destOrd="0" presId="urn:microsoft.com/office/officeart/2005/8/layout/hProcess4"/>
    <dgm:cxn modelId="{18C2D897-33F2-4A91-B889-33969559C3BF}" type="presOf" srcId="{8DD01E39-E238-441C-9E0D-9E82C8CE3FB2}" destId="{626EA2E8-2C68-4314-9AC0-36877434C11B}" srcOrd="0" destOrd="0" presId="urn:microsoft.com/office/officeart/2005/8/layout/hProcess4"/>
    <dgm:cxn modelId="{A8F4F7C4-7E4D-4368-A76D-F8D2D8FC854E}" type="presParOf" srcId="{BDBE7665-E692-4CEE-9A77-3297961E1F1B}" destId="{983B0CBC-50F4-42D2-97E4-FC6B9B46814C}" srcOrd="0" destOrd="0" presId="urn:microsoft.com/office/officeart/2005/8/layout/hProcess4"/>
    <dgm:cxn modelId="{7E9DB5C6-835D-4DCB-A67E-03D681DBD28B}" type="presParOf" srcId="{BDBE7665-E692-4CEE-9A77-3297961E1F1B}" destId="{0A794357-2120-41A2-9968-8B10F3CCF2D0}" srcOrd="1" destOrd="0" presId="urn:microsoft.com/office/officeart/2005/8/layout/hProcess4"/>
    <dgm:cxn modelId="{31292B8A-54DD-4E12-8B56-A6BB22810B36}" type="presParOf" srcId="{BDBE7665-E692-4CEE-9A77-3297961E1F1B}" destId="{F0016987-EC37-45AA-B90F-7FF7351159E5}" srcOrd="2" destOrd="0" presId="urn:microsoft.com/office/officeart/2005/8/layout/hProcess4"/>
    <dgm:cxn modelId="{A1C704E3-54CD-4B5F-97C3-78AC92CD1EB3}" type="presParOf" srcId="{F0016987-EC37-45AA-B90F-7FF7351159E5}" destId="{CBD863AC-FE05-4030-834E-4AD2D9038CD0}" srcOrd="0" destOrd="0" presId="urn:microsoft.com/office/officeart/2005/8/layout/hProcess4"/>
    <dgm:cxn modelId="{CA316997-5650-4E7B-92B7-77D8747701C6}" type="presParOf" srcId="{CBD863AC-FE05-4030-834E-4AD2D9038CD0}" destId="{7F618BAE-210E-409D-A931-616A69F7AF83}" srcOrd="0" destOrd="0" presId="urn:microsoft.com/office/officeart/2005/8/layout/hProcess4"/>
    <dgm:cxn modelId="{0D1A98E5-5C0A-491E-81F9-763C94BE1C92}" type="presParOf" srcId="{CBD863AC-FE05-4030-834E-4AD2D9038CD0}" destId="{E6C311E7-AD46-483D-91BC-A34DF0956EF5}" srcOrd="1" destOrd="0" presId="urn:microsoft.com/office/officeart/2005/8/layout/hProcess4"/>
    <dgm:cxn modelId="{492CFA4D-876E-48C7-8C9D-C0FEFA875894}" type="presParOf" srcId="{CBD863AC-FE05-4030-834E-4AD2D9038CD0}" destId="{6FD013EA-F723-4748-BAE2-3DA3C20AEED0}" srcOrd="2" destOrd="0" presId="urn:microsoft.com/office/officeart/2005/8/layout/hProcess4"/>
    <dgm:cxn modelId="{861FB367-B596-4B30-884D-75C290E84B84}" type="presParOf" srcId="{CBD863AC-FE05-4030-834E-4AD2D9038CD0}" destId="{69F3FBC6-BD6D-499B-A291-642DA70BAFED}" srcOrd="3" destOrd="0" presId="urn:microsoft.com/office/officeart/2005/8/layout/hProcess4"/>
    <dgm:cxn modelId="{7F393359-ABD3-46F8-BEC5-36936D21B866}" type="presParOf" srcId="{CBD863AC-FE05-4030-834E-4AD2D9038CD0}" destId="{C9C7B5B8-A429-4673-A571-4C27789CE7CD}" srcOrd="4" destOrd="0" presId="urn:microsoft.com/office/officeart/2005/8/layout/hProcess4"/>
    <dgm:cxn modelId="{DF5B68A5-F9CE-46AE-8B1E-D0A564C31E79}" type="presParOf" srcId="{F0016987-EC37-45AA-B90F-7FF7351159E5}" destId="{0AA10ADB-4783-4627-A2ED-7DD832DD2C4E}" srcOrd="1" destOrd="0" presId="urn:microsoft.com/office/officeart/2005/8/layout/hProcess4"/>
    <dgm:cxn modelId="{EBD2F9C0-5922-4959-B3B4-630C89425818}" type="presParOf" srcId="{F0016987-EC37-45AA-B90F-7FF7351159E5}" destId="{06B0F42B-2BC0-494A-BB7F-B0706BC285F1}" srcOrd="2" destOrd="0" presId="urn:microsoft.com/office/officeart/2005/8/layout/hProcess4"/>
    <dgm:cxn modelId="{002203F3-12F2-49F3-91AB-91171F6DE51C}" type="presParOf" srcId="{06B0F42B-2BC0-494A-BB7F-B0706BC285F1}" destId="{F74F3E01-9677-4F9E-B5E0-DA96C3FAB924}" srcOrd="0" destOrd="0" presId="urn:microsoft.com/office/officeart/2005/8/layout/hProcess4"/>
    <dgm:cxn modelId="{60F9E2B3-3A43-47E5-ABCF-38551AFFB606}" type="presParOf" srcId="{06B0F42B-2BC0-494A-BB7F-B0706BC285F1}" destId="{88A55C60-2ABD-43D0-B285-5B7FB2E39FA5}" srcOrd="1" destOrd="0" presId="urn:microsoft.com/office/officeart/2005/8/layout/hProcess4"/>
    <dgm:cxn modelId="{CD7ABFD7-D5A0-4B48-894F-C11D7BC8EB42}" type="presParOf" srcId="{06B0F42B-2BC0-494A-BB7F-B0706BC285F1}" destId="{6F63FD1A-359A-4D8B-BFFE-9FB833B75302}" srcOrd="2" destOrd="0" presId="urn:microsoft.com/office/officeart/2005/8/layout/hProcess4"/>
    <dgm:cxn modelId="{7D22108F-CA6A-490E-B0C9-0DA3215282BC}" type="presParOf" srcId="{06B0F42B-2BC0-494A-BB7F-B0706BC285F1}" destId="{626EA2E8-2C68-4314-9AC0-36877434C11B}" srcOrd="3" destOrd="0" presId="urn:microsoft.com/office/officeart/2005/8/layout/hProcess4"/>
    <dgm:cxn modelId="{451289B0-4ACB-4E28-A94F-B7F1D8D22255}" type="presParOf" srcId="{06B0F42B-2BC0-494A-BB7F-B0706BC285F1}" destId="{F64F37BD-755A-4D79-900F-E371130C2757}" srcOrd="4" destOrd="0" presId="urn:microsoft.com/office/officeart/2005/8/layout/hProcess4"/>
    <dgm:cxn modelId="{45DBCFDE-0E64-4DC6-A99C-F3D8F9432AEA}" type="presParOf" srcId="{F0016987-EC37-45AA-B90F-7FF7351159E5}" destId="{A105EC9D-3778-4679-896E-96ED77699033}" srcOrd="3" destOrd="0" presId="urn:microsoft.com/office/officeart/2005/8/layout/hProcess4"/>
    <dgm:cxn modelId="{A04FA15B-AB4B-40DD-B2E8-EE19A551B768}" type="presParOf" srcId="{F0016987-EC37-45AA-B90F-7FF7351159E5}" destId="{A8A1602B-C963-4DAE-8F1D-5728E9BC6213}" srcOrd="4" destOrd="0" presId="urn:microsoft.com/office/officeart/2005/8/layout/hProcess4"/>
    <dgm:cxn modelId="{2B7827D2-4A20-4D3C-9182-321EA3E48C9C}" type="presParOf" srcId="{A8A1602B-C963-4DAE-8F1D-5728E9BC6213}" destId="{58C57D50-D472-4814-8042-C3E6DE408C33}" srcOrd="0" destOrd="0" presId="urn:microsoft.com/office/officeart/2005/8/layout/hProcess4"/>
    <dgm:cxn modelId="{BCAA34C9-692F-4F39-9B53-5F90DA66E7C7}" type="presParOf" srcId="{A8A1602B-C963-4DAE-8F1D-5728E9BC6213}" destId="{8758B395-5804-4FA5-B298-936F5A85AED1}" srcOrd="1" destOrd="0" presId="urn:microsoft.com/office/officeart/2005/8/layout/hProcess4"/>
    <dgm:cxn modelId="{1400EA14-07FE-4F66-B3CA-67160C837FC7}" type="presParOf" srcId="{A8A1602B-C963-4DAE-8F1D-5728E9BC6213}" destId="{864F4380-8CB5-4987-A05C-D8E69172C890}" srcOrd="2" destOrd="0" presId="urn:microsoft.com/office/officeart/2005/8/layout/hProcess4"/>
    <dgm:cxn modelId="{5D757DB4-2D36-48A4-8F7E-F108B3E582EE}" type="presParOf" srcId="{A8A1602B-C963-4DAE-8F1D-5728E9BC6213}" destId="{4C6CC665-E69A-4464-A9C8-EAC678AA6934}" srcOrd="3" destOrd="0" presId="urn:microsoft.com/office/officeart/2005/8/layout/hProcess4"/>
    <dgm:cxn modelId="{01EF9FB7-6F6F-460F-8BFB-DEC2A7A44222}" type="presParOf" srcId="{A8A1602B-C963-4DAE-8F1D-5728E9BC6213}" destId="{5DDD2B28-D341-46FC-AB2F-CC37012C53C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A1384-3476-4D59-A12B-AB2AC3A73A67}">
      <dsp:nvSpPr>
        <dsp:cNvPr id="0" name=""/>
        <dsp:cNvSpPr/>
      </dsp:nvSpPr>
      <dsp:spPr>
        <a:xfrm>
          <a:off x="0" y="378988"/>
          <a:ext cx="2374446" cy="14246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mienne" panose="04000508060000020003" pitchFamily="82" charset="0"/>
              <a:cs typeface="AngsanaUPC" panose="02020603050405020304" pitchFamily="18" charset="-34"/>
            </a:rPr>
            <a:t>Importance of Regular School Attendance</a:t>
          </a:r>
          <a:endParaRPr lang="en-US" sz="2800" b="1" kern="1200" dirty="0">
            <a:latin typeface="Amienne" panose="04000508060000020003" pitchFamily="82" charset="0"/>
            <a:cs typeface="AngsanaUPC" panose="02020603050405020304" pitchFamily="18" charset="-34"/>
          </a:endParaRPr>
        </a:p>
      </dsp:txBody>
      <dsp:txXfrm>
        <a:off x="0" y="378988"/>
        <a:ext cx="2374446" cy="1424667"/>
      </dsp:txXfrm>
    </dsp:sp>
    <dsp:sp modelId="{AEBC8429-FC3A-4992-B8EA-1DD6F19B58B6}">
      <dsp:nvSpPr>
        <dsp:cNvPr id="0" name=""/>
        <dsp:cNvSpPr/>
      </dsp:nvSpPr>
      <dsp:spPr>
        <a:xfrm>
          <a:off x="2611891" y="378988"/>
          <a:ext cx="2374446" cy="142466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latin typeface="JasmineUPC" panose="02020603050405020304" pitchFamily="18" charset="-34"/>
              <a:cs typeface="JasmineUPC" panose="02020603050405020304" pitchFamily="18" charset="-34"/>
            </a:rPr>
            <a:t>Language Census</a:t>
          </a:r>
          <a:endParaRPr lang="en-US" sz="4000" b="1" kern="1200" dirty="0">
            <a:latin typeface="JasmineUPC" panose="02020603050405020304" pitchFamily="18" charset="-34"/>
            <a:cs typeface="JasmineUPC" panose="02020603050405020304" pitchFamily="18" charset="-34"/>
          </a:endParaRPr>
        </a:p>
      </dsp:txBody>
      <dsp:txXfrm>
        <a:off x="2611891" y="378988"/>
        <a:ext cx="2374446" cy="1424667"/>
      </dsp:txXfrm>
    </dsp:sp>
    <dsp:sp modelId="{237F94B2-05F6-4B73-8905-13A415928CFB}">
      <dsp:nvSpPr>
        <dsp:cNvPr id="0" name=""/>
        <dsp:cNvSpPr/>
      </dsp:nvSpPr>
      <dsp:spPr>
        <a:xfrm>
          <a:off x="5223782" y="378988"/>
          <a:ext cx="2374446" cy="142466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0"/>
            </a:spcAft>
          </a:pPr>
          <a:r>
            <a:rPr lang="en-US" sz="3200" b="1" kern="1200" dirty="0" smtClean="0">
              <a:latin typeface="JasmineUPC" panose="02020603050405020304" pitchFamily="18" charset="-34"/>
              <a:cs typeface="JasmineUPC" panose="02020603050405020304" pitchFamily="18" charset="-34"/>
            </a:rPr>
            <a:t>Single Plan for Student Achievement</a:t>
          </a:r>
          <a:endParaRPr lang="en-US" sz="3200" b="1" kern="1200" dirty="0">
            <a:latin typeface="JasmineUPC" panose="02020603050405020304" pitchFamily="18" charset="-34"/>
            <a:cs typeface="JasmineUPC" panose="02020603050405020304" pitchFamily="18" charset="-34"/>
          </a:endParaRPr>
        </a:p>
      </dsp:txBody>
      <dsp:txXfrm>
        <a:off x="5223782" y="378988"/>
        <a:ext cx="2374446" cy="1424667"/>
      </dsp:txXfrm>
    </dsp:sp>
    <dsp:sp modelId="{E03628CE-625C-4561-BB65-1B8F9F8E9233}">
      <dsp:nvSpPr>
        <dsp:cNvPr id="0" name=""/>
        <dsp:cNvSpPr/>
      </dsp:nvSpPr>
      <dsp:spPr>
        <a:xfrm>
          <a:off x="1305945" y="2041101"/>
          <a:ext cx="2374446" cy="142466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Georgia" panose="02040502050405020303" pitchFamily="18" charset="0"/>
              <a:cs typeface="Arabic Typesetting" panose="03020402040406030203" pitchFamily="66" charset="-78"/>
            </a:rPr>
            <a:t>Comprehensive Needs Assessment</a:t>
          </a:r>
          <a:endParaRPr lang="en-US" sz="2100" b="1" kern="1200" dirty="0">
            <a:latin typeface="Georgia" panose="02040502050405020303" pitchFamily="18" charset="0"/>
            <a:cs typeface="Arabic Typesetting" panose="03020402040406030203" pitchFamily="66" charset="-78"/>
          </a:endParaRPr>
        </a:p>
      </dsp:txBody>
      <dsp:txXfrm>
        <a:off x="1305945" y="2041101"/>
        <a:ext cx="2374446" cy="1424667"/>
      </dsp:txXfrm>
    </dsp:sp>
    <dsp:sp modelId="{D25B5956-C49B-4E16-9289-BF1406D87C24}">
      <dsp:nvSpPr>
        <dsp:cNvPr id="0" name=""/>
        <dsp:cNvSpPr/>
      </dsp:nvSpPr>
      <dsp:spPr>
        <a:xfrm>
          <a:off x="3917836" y="2041101"/>
          <a:ext cx="2374446" cy="14246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Gabriola" panose="04040605051002020D02" pitchFamily="82" charset="0"/>
            </a:rPr>
            <a:t>English Learner Master Plan</a:t>
          </a:r>
          <a:endParaRPr lang="en-US" sz="3200" kern="1200" dirty="0">
            <a:latin typeface="Gabriola" panose="04040605051002020D02" pitchFamily="82" charset="0"/>
          </a:endParaRPr>
        </a:p>
      </dsp:txBody>
      <dsp:txXfrm>
        <a:off x="3917836" y="2041101"/>
        <a:ext cx="2374446" cy="14246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66CE7-CAA8-4A6A-A926-1D40DEA58E53}">
      <dsp:nvSpPr>
        <dsp:cNvPr id="0" name=""/>
        <dsp:cNvSpPr/>
      </dsp:nvSpPr>
      <dsp:spPr>
        <a:xfrm>
          <a:off x="0" y="1440687"/>
          <a:ext cx="2604242" cy="22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US" sz="2400" b="1" kern="1200" dirty="0" smtClean="0"/>
            <a:t>ELAC BINDER </a:t>
          </a:r>
          <a:endParaRPr lang="en-US" sz="2400" kern="1200" dirty="0"/>
        </a:p>
      </dsp:txBody>
      <dsp:txXfrm>
        <a:off x="0" y="1440687"/>
        <a:ext cx="2604242" cy="2215673"/>
      </dsp:txXfrm>
    </dsp:sp>
    <dsp:sp modelId="{FCFA72E8-1190-41E9-8869-5367680F8EC0}">
      <dsp:nvSpPr>
        <dsp:cNvPr id="0" name=""/>
        <dsp:cNvSpPr/>
      </dsp:nvSpPr>
      <dsp:spPr>
        <a:xfrm>
          <a:off x="2500699" y="268797"/>
          <a:ext cx="917103" cy="4559454"/>
        </a:xfrm>
        <a:prstGeom prst="leftBrace">
          <a:avLst>
            <a:gd name="adj1" fmla="val 35000"/>
            <a:gd name="adj2" fmla="val 50000"/>
          </a:avLst>
        </a:prstGeom>
        <a:noFill/>
        <a:ln w="57150"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3CDD77-E17A-4763-8724-BE12E224F1DE}">
      <dsp:nvSpPr>
        <dsp:cNvPr id="0" name=""/>
        <dsp:cNvSpPr/>
      </dsp:nvSpPr>
      <dsp:spPr>
        <a:xfrm>
          <a:off x="54563" y="51"/>
          <a:ext cx="1757592" cy="1142434"/>
        </a:xfrm>
        <a:prstGeom prst="roundRect">
          <a:avLst/>
        </a:prstGeom>
        <a:solidFill>
          <a:schemeClr val="accent2">
            <a:lumMod val="20000"/>
            <a:lumOff val="80000"/>
          </a:schemeClr>
        </a:solidFill>
        <a:ln w="38100" cap="flat" cmpd="sng" algn="ctr">
          <a:solidFill>
            <a:schemeClr val="tx1"/>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latin typeface="Eras Medium ITC" panose="020B0602030504020804" pitchFamily="34" charset="0"/>
            </a:rPr>
            <a:t>PACE  Staff</a:t>
          </a:r>
          <a:endParaRPr lang="en-US" sz="2800" kern="1200" dirty="0">
            <a:solidFill>
              <a:schemeClr val="tx1"/>
            </a:solidFill>
            <a:latin typeface="Eras Medium ITC" panose="020B0602030504020804" pitchFamily="34" charset="0"/>
          </a:endParaRPr>
        </a:p>
      </dsp:txBody>
      <dsp:txXfrm>
        <a:off x="54563" y="51"/>
        <a:ext cx="1757592" cy="11424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06B4-71E4-4BF5-A843-29F01DE63C6D}">
      <dsp:nvSpPr>
        <dsp:cNvPr id="0" name=""/>
        <dsp:cNvSpPr/>
      </dsp:nvSpPr>
      <dsp:spPr>
        <a:xfrm>
          <a:off x="0" y="657608"/>
          <a:ext cx="2291868" cy="90429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Abide by all District policies and procedures </a:t>
          </a:r>
          <a:endParaRPr lang="en-US" sz="1800" b="1" kern="1200" dirty="0"/>
        </a:p>
      </dsp:txBody>
      <dsp:txXfrm>
        <a:off x="0" y="657608"/>
        <a:ext cx="2291868" cy="904298"/>
      </dsp:txXfrm>
    </dsp:sp>
    <dsp:sp modelId="{8191DD1F-60B2-4115-BE53-2317F981AB34}">
      <dsp:nvSpPr>
        <dsp:cNvPr id="0" name=""/>
        <dsp:cNvSpPr/>
      </dsp:nvSpPr>
      <dsp:spPr>
        <a:xfrm>
          <a:off x="0" y="1384563"/>
          <a:ext cx="2291868" cy="52515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B071922F-F1BD-442A-8770-5C0F26FF0204}">
      <dsp:nvSpPr>
        <dsp:cNvPr id="0" name=""/>
        <dsp:cNvSpPr/>
      </dsp:nvSpPr>
      <dsp:spPr>
        <a:xfrm>
          <a:off x="2615080" y="201151"/>
          <a:ext cx="2291868" cy="904298"/>
        </a:xfrm>
        <a:prstGeom prst="rect">
          <a:avLst/>
        </a:prstGeom>
        <a:solidFill>
          <a:schemeClr val="accent2">
            <a:hueOff val="-368613"/>
            <a:satOff val="44335"/>
            <a:lumOff val="5098"/>
            <a:alphaOff val="0"/>
          </a:schemeClr>
        </a:solidFill>
        <a:ln w="15875" cap="flat" cmpd="sng" algn="ctr">
          <a:solidFill>
            <a:schemeClr val="accent2">
              <a:hueOff val="-368613"/>
              <a:satOff val="44335"/>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Attend and be on time</a:t>
          </a:r>
          <a:endParaRPr lang="en-US" sz="2000" b="1" kern="1200" dirty="0"/>
        </a:p>
      </dsp:txBody>
      <dsp:txXfrm>
        <a:off x="2615080" y="201151"/>
        <a:ext cx="2291868" cy="904298"/>
      </dsp:txXfrm>
    </dsp:sp>
    <dsp:sp modelId="{26BAD65A-478B-412A-BD46-ED409993F790}">
      <dsp:nvSpPr>
        <dsp:cNvPr id="0" name=""/>
        <dsp:cNvSpPr/>
      </dsp:nvSpPr>
      <dsp:spPr>
        <a:xfrm>
          <a:off x="2615080" y="1105449"/>
          <a:ext cx="2291868" cy="914084"/>
        </a:xfrm>
        <a:prstGeom prst="rect">
          <a:avLst/>
        </a:prstGeom>
        <a:solidFill>
          <a:schemeClr val="accent2">
            <a:tint val="40000"/>
            <a:alpha val="90000"/>
            <a:hueOff val="-761854"/>
            <a:satOff val="47934"/>
            <a:lumOff val="3514"/>
            <a:alphaOff val="0"/>
          </a:schemeClr>
        </a:solidFill>
        <a:ln w="15875" cap="flat" cmpd="sng" algn="ctr">
          <a:solidFill>
            <a:schemeClr val="accent2">
              <a:tint val="40000"/>
              <a:alpha val="90000"/>
              <a:hueOff val="-761854"/>
              <a:satOff val="47934"/>
              <a:lumOff val="35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smtClean="0">
              <a:latin typeface="Andalus" panose="02020603050405020304" pitchFamily="18" charset="-78"/>
              <a:cs typeface="Andalus" panose="02020603050405020304" pitchFamily="18" charset="-78"/>
            </a:rPr>
            <a:t>Be ready to perform the duties of the committee</a:t>
          </a:r>
          <a:endParaRPr lang="en-US" sz="1700" b="0" kern="1200" dirty="0">
            <a:latin typeface="Andalus" panose="02020603050405020304" pitchFamily="18" charset="-78"/>
            <a:cs typeface="Andalus" panose="02020603050405020304" pitchFamily="18" charset="-78"/>
          </a:endParaRPr>
        </a:p>
      </dsp:txBody>
      <dsp:txXfrm>
        <a:off x="2615080" y="1105449"/>
        <a:ext cx="2291868" cy="914084"/>
      </dsp:txXfrm>
    </dsp:sp>
    <dsp:sp modelId="{59B91F9B-5729-40C6-8C9E-DD393F65E7A8}">
      <dsp:nvSpPr>
        <dsp:cNvPr id="0" name=""/>
        <dsp:cNvSpPr/>
      </dsp:nvSpPr>
      <dsp:spPr>
        <a:xfrm>
          <a:off x="5175097" y="723663"/>
          <a:ext cx="2291868" cy="904298"/>
        </a:xfrm>
        <a:prstGeom prst="rect">
          <a:avLst/>
        </a:prstGeom>
        <a:solidFill>
          <a:schemeClr val="accent1">
            <a:lumMod val="75000"/>
          </a:schemeClr>
        </a:solidFill>
        <a:ln w="15875"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Refrain from slander</a:t>
          </a:r>
          <a:endParaRPr lang="en-US" sz="2000" b="1" kern="1200" dirty="0"/>
        </a:p>
      </dsp:txBody>
      <dsp:txXfrm>
        <a:off x="5175097" y="723663"/>
        <a:ext cx="2291868" cy="904298"/>
      </dsp:txXfrm>
    </dsp:sp>
    <dsp:sp modelId="{A6822AAD-1D77-436D-B137-88BEED78428E}">
      <dsp:nvSpPr>
        <dsp:cNvPr id="0" name=""/>
        <dsp:cNvSpPr/>
      </dsp:nvSpPr>
      <dsp:spPr>
        <a:xfrm>
          <a:off x="5227810" y="1105449"/>
          <a:ext cx="2291868" cy="914084"/>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06B4-71E4-4BF5-A843-29F01DE63C6D}">
      <dsp:nvSpPr>
        <dsp:cNvPr id="0" name=""/>
        <dsp:cNvSpPr/>
      </dsp:nvSpPr>
      <dsp:spPr>
        <a:xfrm>
          <a:off x="2350" y="63285"/>
          <a:ext cx="2291868" cy="91674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Abide by</a:t>
          </a:r>
          <a:endParaRPr lang="en-US" sz="3200" b="1" kern="1200" dirty="0"/>
        </a:p>
      </dsp:txBody>
      <dsp:txXfrm>
        <a:off x="2350" y="63285"/>
        <a:ext cx="2291868" cy="916747"/>
      </dsp:txXfrm>
    </dsp:sp>
    <dsp:sp modelId="{8191DD1F-60B2-4115-BE53-2317F981AB34}">
      <dsp:nvSpPr>
        <dsp:cNvPr id="0" name=""/>
        <dsp:cNvSpPr/>
      </dsp:nvSpPr>
      <dsp:spPr>
        <a:xfrm>
          <a:off x="2350" y="980033"/>
          <a:ext cx="2291868" cy="162504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The Greene Act</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Bylaws </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Robert’s Rules of Order</a:t>
          </a:r>
          <a:endParaRPr lang="en-US" sz="1700" kern="1200" dirty="0">
            <a:latin typeface="Andalus" panose="02020603050405020304" pitchFamily="18" charset="-78"/>
            <a:cs typeface="Andalus" panose="02020603050405020304" pitchFamily="18" charset="-78"/>
          </a:endParaRPr>
        </a:p>
      </dsp:txBody>
      <dsp:txXfrm>
        <a:off x="2350" y="980033"/>
        <a:ext cx="2291868" cy="1625040"/>
      </dsp:txXfrm>
    </dsp:sp>
    <dsp:sp modelId="{B071922F-F1BD-442A-8770-5C0F26FF0204}">
      <dsp:nvSpPr>
        <dsp:cNvPr id="0" name=""/>
        <dsp:cNvSpPr/>
      </dsp:nvSpPr>
      <dsp:spPr>
        <a:xfrm>
          <a:off x="2625966" y="440479"/>
          <a:ext cx="2291868" cy="2227879"/>
        </a:xfrm>
        <a:prstGeom prst="rect">
          <a:avLst/>
        </a:prstGeom>
        <a:solidFill>
          <a:schemeClr val="accent3">
            <a:hueOff val="1226198"/>
            <a:satOff val="-40562"/>
            <a:lumOff val="-588"/>
            <a:alphaOff val="0"/>
          </a:schemeClr>
        </a:solidFill>
        <a:ln w="15875" cap="flat" cmpd="sng" algn="ctr">
          <a:solidFill>
            <a:schemeClr val="accent3">
              <a:hueOff val="1226198"/>
              <a:satOff val="-4056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Do not remove District property from any District Facility</a:t>
          </a:r>
          <a:endParaRPr lang="en-US" sz="2000" b="1" kern="1200" dirty="0"/>
        </a:p>
      </dsp:txBody>
      <dsp:txXfrm>
        <a:off x="2625966" y="440479"/>
        <a:ext cx="2291868" cy="2227879"/>
      </dsp:txXfrm>
    </dsp:sp>
    <dsp:sp modelId="{26BAD65A-478B-412A-BD46-ED409993F790}">
      <dsp:nvSpPr>
        <dsp:cNvPr id="0" name=""/>
        <dsp:cNvSpPr/>
      </dsp:nvSpPr>
      <dsp:spPr>
        <a:xfrm flipV="1">
          <a:off x="2636853" y="2223341"/>
          <a:ext cx="2291868" cy="445017"/>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ln>
              <a:noFill/>
            </a:ln>
            <a:noFill/>
          </a:endParaRPr>
        </a:p>
      </dsp:txBody>
      <dsp:txXfrm flipV="1">
        <a:off x="2636853" y="2223341"/>
        <a:ext cx="2291868" cy="445017"/>
      </dsp:txXfrm>
    </dsp:sp>
    <dsp:sp modelId="{59B91F9B-5729-40C6-8C9E-DD393F65E7A8}">
      <dsp:nvSpPr>
        <dsp:cNvPr id="0" name=""/>
        <dsp:cNvSpPr/>
      </dsp:nvSpPr>
      <dsp:spPr>
        <a:xfrm>
          <a:off x="5227810" y="63285"/>
          <a:ext cx="2291868" cy="916747"/>
        </a:xfrm>
        <a:prstGeom prst="rect">
          <a:avLst/>
        </a:prstGeom>
        <a:solidFill>
          <a:schemeClr val="accent3">
            <a:hueOff val="2452395"/>
            <a:satOff val="-81125"/>
            <a:lumOff val="-1176"/>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Be Respectful</a:t>
          </a:r>
          <a:endParaRPr lang="en-US" sz="2000" b="1" kern="1200" dirty="0"/>
        </a:p>
      </dsp:txBody>
      <dsp:txXfrm>
        <a:off x="5227810" y="63285"/>
        <a:ext cx="2291868" cy="916747"/>
      </dsp:txXfrm>
    </dsp:sp>
    <dsp:sp modelId="{A6822AAD-1D77-436D-B137-88BEED78428E}">
      <dsp:nvSpPr>
        <dsp:cNvPr id="0" name=""/>
        <dsp:cNvSpPr/>
      </dsp:nvSpPr>
      <dsp:spPr>
        <a:xfrm>
          <a:off x="5227810" y="980033"/>
          <a:ext cx="2291868" cy="1625040"/>
        </a:xfrm>
        <a:prstGeom prst="rect">
          <a:avLst/>
        </a:prstGeom>
        <a:solidFill>
          <a:schemeClr val="accent3">
            <a:tint val="40000"/>
            <a:alpha val="90000"/>
            <a:hueOff val="3407418"/>
            <a:satOff val="-88180"/>
            <a:lumOff val="-5285"/>
            <a:alphaOff val="0"/>
          </a:schemeClr>
        </a:solidFill>
        <a:ln w="15875" cap="flat" cmpd="sng" algn="ctr">
          <a:solidFill>
            <a:schemeClr val="accent3">
              <a:tint val="40000"/>
              <a:alpha val="90000"/>
              <a:hueOff val="3407418"/>
              <a:satOff val="-88180"/>
              <a:lumOff val="-5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ndalus" panose="02020603050405020304" pitchFamily="18" charset="-78"/>
              <a:cs typeface="Andalus" panose="02020603050405020304" pitchFamily="18" charset="-78"/>
            </a:rPr>
            <a:t>Do  not make personal derogatory comments to any person</a:t>
          </a:r>
          <a:endParaRPr lang="en-US" sz="16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Do not use profanity</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Do no make threats to anyone</a:t>
          </a:r>
          <a:endParaRPr lang="en-US" sz="1700" kern="1200" dirty="0">
            <a:latin typeface="Andalus" panose="02020603050405020304" pitchFamily="18" charset="-78"/>
            <a:cs typeface="Andalus" panose="02020603050405020304" pitchFamily="18" charset="-78"/>
          </a:endParaRPr>
        </a:p>
      </dsp:txBody>
      <dsp:txXfrm>
        <a:off x="5227810" y="980033"/>
        <a:ext cx="2291868" cy="16250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B325E-E789-46B4-8996-620BBDB1FFF4}">
      <dsp:nvSpPr>
        <dsp:cNvPr id="0" name=""/>
        <dsp:cNvSpPr/>
      </dsp:nvSpPr>
      <dsp:spPr>
        <a:xfrm>
          <a:off x="5843" y="1227564"/>
          <a:ext cx="2166356" cy="2486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CHAIRPERSON</a:t>
          </a:r>
          <a:endParaRPr lang="en-US" sz="1600" kern="1200" dirty="0"/>
        </a:p>
      </dsp:txBody>
      <dsp:txXfrm>
        <a:off x="5843" y="1227564"/>
        <a:ext cx="2166356" cy="2486983"/>
      </dsp:txXfrm>
    </dsp:sp>
    <dsp:sp modelId="{62E7D975-C8A3-4D47-9DEB-A148953E921D}">
      <dsp:nvSpPr>
        <dsp:cNvPr id="0" name=""/>
        <dsp:cNvSpPr/>
      </dsp:nvSpPr>
      <dsp:spPr>
        <a:xfrm>
          <a:off x="2172200" y="5113"/>
          <a:ext cx="272293" cy="4931885"/>
        </a:xfrm>
        <a:prstGeom prst="leftBrace">
          <a:avLst>
            <a:gd name="adj1" fmla="val 35000"/>
            <a:gd name="adj2" fmla="val 50000"/>
          </a:avLst>
        </a:prstGeom>
        <a:noFill/>
        <a:ln w="57150"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666026F5-9FF8-4B44-9D18-E54A1C1DE6C4}">
      <dsp:nvSpPr>
        <dsp:cNvPr id="0" name=""/>
        <dsp:cNvSpPr/>
      </dsp:nvSpPr>
      <dsp:spPr>
        <a:xfrm>
          <a:off x="2554976" y="395109"/>
          <a:ext cx="6203743" cy="4146549"/>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Preside over all committee meetings</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Assist in planning the agenda</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Is fair and impartial at all times </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Ensure that minutes are properly recorded</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Perform additional duties appropriate to the office of the chairperson</a:t>
          </a:r>
          <a:endParaRPr lang="en-US" sz="3600" kern="1200" dirty="0">
            <a:solidFill>
              <a:schemeClr val="tx1"/>
            </a:solidFill>
            <a:latin typeface="Arabic Typesetting" panose="03020402040406030203" pitchFamily="66" charset="-78"/>
            <a:cs typeface="Arabic Typesetting" panose="03020402040406030203" pitchFamily="66" charset="-78"/>
          </a:endParaRPr>
        </a:p>
      </dsp:txBody>
      <dsp:txXfrm>
        <a:off x="2554976" y="395109"/>
        <a:ext cx="6203743" cy="414654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591DE-0D4F-4954-931A-D2BCF1077B91}">
      <dsp:nvSpPr>
        <dsp:cNvPr id="0" name=""/>
        <dsp:cNvSpPr/>
      </dsp:nvSpPr>
      <dsp:spPr>
        <a:xfrm>
          <a:off x="4706" y="1276330"/>
          <a:ext cx="2028503" cy="14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VICE-CHAIRPERSON</a:t>
          </a:r>
          <a:endParaRPr lang="en-US" sz="1600" kern="1200" dirty="0"/>
        </a:p>
      </dsp:txBody>
      <dsp:txXfrm>
        <a:off x="4706" y="1276330"/>
        <a:ext cx="2028503" cy="1448066"/>
      </dsp:txXfrm>
    </dsp:sp>
    <dsp:sp modelId="{86BEFE3D-325C-4638-8CCA-5760BF91AD6C}">
      <dsp:nvSpPr>
        <dsp:cNvPr id="0" name=""/>
        <dsp:cNvSpPr/>
      </dsp:nvSpPr>
      <dsp:spPr>
        <a:xfrm>
          <a:off x="2033209" y="3905"/>
          <a:ext cx="317638" cy="3992917"/>
        </a:xfrm>
        <a:prstGeom prst="leftBrace">
          <a:avLst>
            <a:gd name="adj1" fmla="val 35000"/>
            <a:gd name="adj2" fmla="val 50000"/>
          </a:avLst>
        </a:prstGeom>
        <a:noFill/>
        <a:ln w="57150" cap="flat" cmpd="sng" algn="ctr">
          <a:solidFill>
            <a:schemeClr val="accent5">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1964791-8098-4089-95F6-9E55AC621225}">
      <dsp:nvSpPr>
        <dsp:cNvPr id="0" name=""/>
        <dsp:cNvSpPr/>
      </dsp:nvSpPr>
      <dsp:spPr>
        <a:xfrm>
          <a:off x="2482610" y="7810"/>
          <a:ext cx="5431303" cy="3992917"/>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Represent the chairperson in his/her absence or in assigned duties</a:t>
          </a:r>
          <a:endParaRPr lang="en-US" sz="3600" kern="1200" dirty="0">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Participate in agenda planning</a:t>
          </a:r>
          <a:endParaRPr lang="en-US" sz="3600" kern="1200" dirty="0">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Assist the chairperson as requested</a:t>
          </a:r>
          <a:endParaRPr lang="en-US" sz="3600" kern="1200" dirty="0">
            <a:latin typeface="Arabic Typesetting" panose="03020402040406030203" pitchFamily="66" charset="-78"/>
            <a:cs typeface="Arabic Typesetting" panose="03020402040406030203" pitchFamily="66" charset="-78"/>
          </a:endParaRPr>
        </a:p>
      </dsp:txBody>
      <dsp:txXfrm>
        <a:off x="2482610" y="7810"/>
        <a:ext cx="5431303" cy="39929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5E7C8-9401-4D58-9F39-2A9FB0A3A9EA}">
      <dsp:nvSpPr>
        <dsp:cNvPr id="0" name=""/>
        <dsp:cNvSpPr/>
      </dsp:nvSpPr>
      <dsp:spPr>
        <a:xfrm>
          <a:off x="129453" y="2232312"/>
          <a:ext cx="1730851"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SECRETARY</a:t>
          </a:r>
          <a:endParaRPr lang="en-US" sz="1600" kern="1200" dirty="0"/>
        </a:p>
      </dsp:txBody>
      <dsp:txXfrm>
        <a:off x="129453" y="2232312"/>
        <a:ext cx="1730851" cy="962806"/>
      </dsp:txXfrm>
    </dsp:sp>
    <dsp:sp modelId="{6360B4F2-6A5E-4710-A3E3-E1790E9ED0DA}">
      <dsp:nvSpPr>
        <dsp:cNvPr id="0" name=""/>
        <dsp:cNvSpPr/>
      </dsp:nvSpPr>
      <dsp:spPr>
        <a:xfrm>
          <a:off x="1860305" y="164844"/>
          <a:ext cx="430913" cy="5097742"/>
        </a:xfrm>
        <a:prstGeom prst="leftBrace">
          <a:avLst>
            <a:gd name="adj1" fmla="val 35000"/>
            <a:gd name="adj2" fmla="val 50000"/>
          </a:avLst>
        </a:prstGeom>
        <a:noFill/>
        <a:ln w="5715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143CA6CE-BD7E-46DC-844B-DFC4441A3377}">
      <dsp:nvSpPr>
        <dsp:cNvPr id="0" name=""/>
        <dsp:cNvSpPr/>
      </dsp:nvSpPr>
      <dsp:spPr>
        <a:xfrm>
          <a:off x="2463584" y="5297"/>
          <a:ext cx="6033660" cy="5416836"/>
        </a:xfrm>
        <a:prstGeom prst="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Keep minutes of all regular and special call meetings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Transmit accurate copies of the minutes of all meetings to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Assist with general communication to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Assist the principal in maintaining records at the school site for five years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Keep contact information as provided only by the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Participate in the planning of the agenda</a:t>
          </a:r>
          <a:endParaRPr lang="en-US" sz="3200" kern="1200" dirty="0">
            <a:solidFill>
              <a:schemeClr val="tx1"/>
            </a:solidFill>
            <a:latin typeface="Arabic Typesetting" panose="03020402040406030203" pitchFamily="66" charset="-78"/>
            <a:cs typeface="Arabic Typesetting" panose="03020402040406030203" pitchFamily="66" charset="-78"/>
          </a:endParaRPr>
        </a:p>
      </dsp:txBody>
      <dsp:txXfrm>
        <a:off x="2463584" y="5297"/>
        <a:ext cx="6033660" cy="54168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7E6E70-C82F-4761-876B-EA6EB6269245}">
      <dsp:nvSpPr>
        <dsp:cNvPr id="0" name=""/>
        <dsp:cNvSpPr/>
      </dsp:nvSpPr>
      <dsp:spPr>
        <a:xfrm>
          <a:off x="192750" y="921646"/>
          <a:ext cx="2362475" cy="27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PARLIAMENTARIAN</a:t>
          </a:r>
          <a:endParaRPr lang="en-US" sz="1600" kern="1200" dirty="0"/>
        </a:p>
      </dsp:txBody>
      <dsp:txXfrm>
        <a:off x="192750" y="921646"/>
        <a:ext cx="2362475" cy="2702339"/>
      </dsp:txXfrm>
    </dsp:sp>
    <dsp:sp modelId="{84F6A309-C251-4B8D-9A42-BD7FCDBED31C}">
      <dsp:nvSpPr>
        <dsp:cNvPr id="0" name=""/>
        <dsp:cNvSpPr/>
      </dsp:nvSpPr>
      <dsp:spPr>
        <a:xfrm>
          <a:off x="2598769" y="8873"/>
          <a:ext cx="413801" cy="4536759"/>
        </a:xfrm>
        <a:prstGeom prst="leftBrace">
          <a:avLst>
            <a:gd name="adj1" fmla="val 35000"/>
            <a:gd name="adj2" fmla="val 50000"/>
          </a:avLst>
        </a:prstGeom>
        <a:noFill/>
        <a:ln w="5715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369007A0-F841-46BA-9FF5-943126EE064C}">
      <dsp:nvSpPr>
        <dsp:cNvPr id="0" name=""/>
        <dsp:cNvSpPr/>
      </dsp:nvSpPr>
      <dsp:spPr>
        <a:xfrm>
          <a:off x="3193655" y="0"/>
          <a:ext cx="4956822" cy="4536759"/>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Assist the chairperson in ensuring all rules and bylaws are followed</a:t>
          </a:r>
          <a:endParaRPr lang="en-US" sz="3200" kern="1200" dirty="0">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Be knowledgeable about bylaws of the committee, parliamentary procedures, Robert’s rules of Order and the California Open Meeting Law (Greene Act)</a:t>
          </a:r>
          <a:endParaRPr lang="en-US" sz="3200" kern="1200" dirty="0">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Participated in planning of the agenda</a:t>
          </a:r>
          <a:endParaRPr lang="en-US" sz="3200" kern="1200" dirty="0">
            <a:latin typeface="Arabic Typesetting" panose="03020402040406030203" pitchFamily="66" charset="-78"/>
            <a:cs typeface="Arabic Typesetting" panose="03020402040406030203" pitchFamily="66" charset="-78"/>
          </a:endParaRPr>
        </a:p>
      </dsp:txBody>
      <dsp:txXfrm>
        <a:off x="3193655" y="0"/>
        <a:ext cx="4956822" cy="45367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311E7-AD46-483D-91BC-A34DF0956EF5}">
      <dsp:nvSpPr>
        <dsp:cNvPr id="0" name=""/>
        <dsp:cNvSpPr/>
      </dsp:nvSpPr>
      <dsp:spPr>
        <a:xfrm>
          <a:off x="2403995" y="1788220"/>
          <a:ext cx="2564191" cy="247897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10ADB-4783-4627-A2ED-7DD832DD2C4E}">
      <dsp:nvSpPr>
        <dsp:cNvPr id="0" name=""/>
        <dsp:cNvSpPr/>
      </dsp:nvSpPr>
      <dsp:spPr>
        <a:xfrm>
          <a:off x="251071" y="5628177"/>
          <a:ext cx="191205" cy="55862"/>
        </a:xfrm>
        <a:prstGeom prst="circularArrow">
          <a:avLst>
            <a:gd name="adj1" fmla="val 1327"/>
            <a:gd name="adj2" fmla="val 156578"/>
            <a:gd name="adj3" fmla="val 2451515"/>
            <a:gd name="adj4" fmla="val 9543916"/>
            <a:gd name="adj5" fmla="val 154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3FBC6-BD6D-499B-A291-642DA70BAFED}">
      <dsp:nvSpPr>
        <dsp:cNvPr id="0" name=""/>
        <dsp:cNvSpPr/>
      </dsp:nvSpPr>
      <dsp:spPr>
        <a:xfrm>
          <a:off x="2528644" y="1927970"/>
          <a:ext cx="2365344" cy="2120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2100" b="1" kern="1200" dirty="0" smtClean="0">
              <a:latin typeface="Aparajita" panose="020B0604020202020204" pitchFamily="34" charset="0"/>
              <a:cs typeface="Aparajita" panose="020B0604020202020204" pitchFamily="34" charset="0"/>
            </a:rPr>
            <a:t>Inform all members during  a regular (non- election) meeting of the ELAC’s responsibilities</a:t>
          </a:r>
          <a:endParaRPr lang="en-US" sz="2100" b="1" kern="1200" dirty="0">
            <a:latin typeface="Aparajita" panose="020B0604020202020204" pitchFamily="34" charset="0"/>
            <a:cs typeface="Aparajita" panose="020B0604020202020204" pitchFamily="34" charset="0"/>
          </a:endParaRPr>
        </a:p>
      </dsp:txBody>
      <dsp:txXfrm>
        <a:off x="2528644" y="1927970"/>
        <a:ext cx="2365344" cy="2120653"/>
      </dsp:txXfrm>
    </dsp:sp>
    <dsp:sp modelId="{88A55C60-2ABD-43D0-B285-5B7FB2E39FA5}">
      <dsp:nvSpPr>
        <dsp:cNvPr id="0" name=""/>
        <dsp:cNvSpPr/>
      </dsp:nvSpPr>
      <dsp:spPr>
        <a:xfrm>
          <a:off x="5403612" y="1307851"/>
          <a:ext cx="2560832" cy="395042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5EC9D-3778-4679-896E-96ED77699033}">
      <dsp:nvSpPr>
        <dsp:cNvPr id="0" name=""/>
        <dsp:cNvSpPr/>
      </dsp:nvSpPr>
      <dsp:spPr>
        <a:xfrm flipH="1" flipV="1">
          <a:off x="5049888" y="5190802"/>
          <a:ext cx="107522" cy="67261"/>
        </a:xfrm>
        <a:prstGeom prst="leftCircularArrow">
          <a:avLst>
            <a:gd name="adj1" fmla="val 588"/>
            <a:gd name="adj2" fmla="val 68235"/>
            <a:gd name="adj3" fmla="val 8704386"/>
            <a:gd name="adj4" fmla="val 1523642"/>
            <a:gd name="adj5" fmla="val 68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EA2E8-2C68-4314-9AC0-36877434C11B}">
      <dsp:nvSpPr>
        <dsp:cNvPr id="0" name=""/>
        <dsp:cNvSpPr/>
      </dsp:nvSpPr>
      <dsp:spPr>
        <a:xfrm>
          <a:off x="5588099" y="1489330"/>
          <a:ext cx="2172329" cy="354024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1800" b="1" kern="1200" dirty="0" smtClean="0">
              <a:latin typeface="Aparajita" panose="020B0604020202020204" pitchFamily="34" charset="0"/>
              <a:cs typeface="Aparajita" panose="020B0604020202020204" pitchFamily="34" charset="0"/>
            </a:rPr>
            <a:t>During a subsequent meeting,  establish quorum</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b="1" kern="1200" dirty="0" smtClean="0">
              <a:latin typeface="Aparajita" panose="020B0604020202020204" pitchFamily="34" charset="0"/>
              <a:cs typeface="Aparajita" panose="020B0604020202020204" pitchFamily="34" charset="0"/>
            </a:rPr>
            <a:t>-Discuss and vote to delegate the ELAC’s  responsibilities to the SSC</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b="1" kern="1200" dirty="0" smtClean="0">
              <a:latin typeface="Aparajita" panose="020B0604020202020204" pitchFamily="34" charset="0"/>
              <a:cs typeface="Aparajita" panose="020B0604020202020204" pitchFamily="34" charset="0"/>
            </a:rPr>
            <a:t>-A unanimous vote of the full membership present is required</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kern="1200" dirty="0" smtClean="0">
              <a:latin typeface="Aparajita" panose="020B0604020202020204" pitchFamily="34" charset="0"/>
              <a:cs typeface="Aparajita" panose="020B0604020202020204" pitchFamily="34" charset="0"/>
            </a:rPr>
            <a:t>-</a:t>
          </a:r>
          <a:r>
            <a:rPr lang="en-US" sz="1800" b="1" kern="1200" dirty="0" smtClean="0">
              <a:latin typeface="Aparajita" panose="020B0604020202020204" pitchFamily="34" charset="0"/>
              <a:cs typeface="Aparajita" panose="020B0604020202020204" pitchFamily="34" charset="0"/>
            </a:rPr>
            <a:t>Record decision in the ELAC minutes</a:t>
          </a:r>
          <a:endParaRPr lang="en-US" sz="1800" b="1" kern="1200" dirty="0">
            <a:latin typeface="Aparajita" panose="020B0604020202020204" pitchFamily="34" charset="0"/>
            <a:cs typeface="Aparajita" panose="020B0604020202020204" pitchFamily="34" charset="0"/>
          </a:endParaRPr>
        </a:p>
      </dsp:txBody>
      <dsp:txXfrm>
        <a:off x="5588099" y="1489330"/>
        <a:ext cx="2172329" cy="3540244"/>
      </dsp:txXfrm>
    </dsp:sp>
    <dsp:sp modelId="{8758B395-5804-4FA5-B298-936F5A85AED1}">
      <dsp:nvSpPr>
        <dsp:cNvPr id="0" name=""/>
        <dsp:cNvSpPr/>
      </dsp:nvSpPr>
      <dsp:spPr>
        <a:xfrm>
          <a:off x="0" y="2264585"/>
          <a:ext cx="1931012" cy="159268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CC665-E69A-4464-A9C8-EAC678AA6934}">
      <dsp:nvSpPr>
        <dsp:cNvPr id="0" name=""/>
        <dsp:cNvSpPr/>
      </dsp:nvSpPr>
      <dsp:spPr>
        <a:xfrm>
          <a:off x="97356" y="2389570"/>
          <a:ext cx="1716455" cy="134429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ts val="0"/>
            </a:spcAft>
          </a:pPr>
          <a:r>
            <a:rPr lang="en-US" sz="1600" b="1" kern="1200" dirty="0" smtClean="0"/>
            <a:t>-</a:t>
          </a:r>
          <a:r>
            <a:rPr lang="en-US" sz="2100" b="1" kern="1200" dirty="0" smtClean="0">
              <a:latin typeface="Aparajita" panose="020B0604020202020204" pitchFamily="34" charset="0"/>
              <a:cs typeface="Aparajita" panose="020B0604020202020204" pitchFamily="34" charset="0"/>
            </a:rPr>
            <a:t>ELAC must be  </a:t>
          </a:r>
        </a:p>
        <a:p>
          <a:pPr lvl="0" algn="l" defTabSz="711200">
            <a:lnSpc>
              <a:spcPct val="90000"/>
            </a:lnSpc>
            <a:spcBef>
              <a:spcPct val="0"/>
            </a:spcBef>
            <a:spcAft>
              <a:spcPts val="0"/>
            </a:spcAft>
          </a:pPr>
          <a:r>
            <a:rPr lang="en-US" sz="2100" b="1" kern="1200" dirty="0" smtClean="0">
              <a:latin typeface="Aparajita" panose="020B0604020202020204" pitchFamily="34" charset="0"/>
              <a:cs typeface="Aparajita" panose="020B0604020202020204" pitchFamily="34" charset="0"/>
            </a:rPr>
            <a:t> duly constituted</a:t>
          </a:r>
          <a:endParaRPr lang="en-US" sz="2100" kern="1200" dirty="0">
            <a:latin typeface="Aparajita" panose="020B0604020202020204" pitchFamily="34" charset="0"/>
            <a:cs typeface="Aparajita" panose="020B0604020202020204" pitchFamily="34" charset="0"/>
          </a:endParaRPr>
        </a:p>
      </dsp:txBody>
      <dsp:txXfrm>
        <a:off x="97356" y="2389570"/>
        <a:ext cx="1716455" cy="13442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311E7-AD46-483D-91BC-A34DF0956EF5}">
      <dsp:nvSpPr>
        <dsp:cNvPr id="0" name=""/>
        <dsp:cNvSpPr/>
      </dsp:nvSpPr>
      <dsp:spPr>
        <a:xfrm>
          <a:off x="2366229" y="347018"/>
          <a:ext cx="2589855" cy="2969368"/>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10ADB-4783-4627-A2ED-7DD832DD2C4E}">
      <dsp:nvSpPr>
        <dsp:cNvPr id="0" name=""/>
        <dsp:cNvSpPr/>
      </dsp:nvSpPr>
      <dsp:spPr>
        <a:xfrm>
          <a:off x="83459" y="4326058"/>
          <a:ext cx="191474" cy="55941"/>
        </a:xfrm>
        <a:prstGeom prst="circularArrow">
          <a:avLst>
            <a:gd name="adj1" fmla="val 1985"/>
            <a:gd name="adj2" fmla="val 237736"/>
            <a:gd name="adj3" fmla="val 1977196"/>
            <a:gd name="adj4" fmla="val 8988439"/>
            <a:gd name="adj5" fmla="val 231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3FBC6-BD6D-499B-A291-642DA70BAFED}">
      <dsp:nvSpPr>
        <dsp:cNvPr id="0" name=""/>
        <dsp:cNvSpPr/>
      </dsp:nvSpPr>
      <dsp:spPr>
        <a:xfrm>
          <a:off x="2526209" y="533196"/>
          <a:ext cx="2289731" cy="2605394"/>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2100" b="1" kern="1200" dirty="0" smtClean="0">
              <a:latin typeface="Aparajita" panose="020B0604020202020204" pitchFamily="34" charset="0"/>
              <a:cs typeface="Aparajita" panose="020B0604020202020204" pitchFamily="34" charset="0"/>
            </a:rPr>
            <a:t>Submit a Delegation of Authority Form signed by the SSC Chairperson and principal to the SSC PACE Administrator for final approval</a:t>
          </a:r>
          <a:endParaRPr lang="en-US" sz="2100" b="1" kern="1200" dirty="0">
            <a:latin typeface="Aparajita" panose="020B0604020202020204" pitchFamily="34" charset="0"/>
            <a:cs typeface="Aparajita" panose="020B0604020202020204" pitchFamily="34" charset="0"/>
          </a:endParaRPr>
        </a:p>
      </dsp:txBody>
      <dsp:txXfrm>
        <a:off x="2526209" y="533196"/>
        <a:ext cx="2289731" cy="2605394"/>
      </dsp:txXfrm>
    </dsp:sp>
    <dsp:sp modelId="{88A55C60-2ABD-43D0-B285-5B7FB2E39FA5}">
      <dsp:nvSpPr>
        <dsp:cNvPr id="0" name=""/>
        <dsp:cNvSpPr/>
      </dsp:nvSpPr>
      <dsp:spPr>
        <a:xfrm>
          <a:off x="5385882" y="1076059"/>
          <a:ext cx="2478969" cy="1864460"/>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5EC9D-3778-4679-896E-96ED77699033}">
      <dsp:nvSpPr>
        <dsp:cNvPr id="0" name=""/>
        <dsp:cNvSpPr/>
      </dsp:nvSpPr>
      <dsp:spPr>
        <a:xfrm flipH="1" flipV="1">
          <a:off x="5260245" y="4321054"/>
          <a:ext cx="105423" cy="65948"/>
        </a:xfrm>
        <a:prstGeom prst="leftCircularArrow">
          <a:avLst>
            <a:gd name="adj1" fmla="val 898"/>
            <a:gd name="adj2" fmla="val 104966"/>
            <a:gd name="adj3" fmla="val 9127111"/>
            <a:gd name="adj4" fmla="val 1983099"/>
            <a:gd name="adj5" fmla="val 104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EA2E8-2C68-4314-9AC0-36877434C11B}">
      <dsp:nvSpPr>
        <dsp:cNvPr id="0" name=""/>
        <dsp:cNvSpPr/>
      </dsp:nvSpPr>
      <dsp:spPr>
        <a:xfrm>
          <a:off x="5564472" y="1251847"/>
          <a:ext cx="2102886" cy="1467173"/>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-Participate in training to address all ELAC responsibilities </a:t>
          </a:r>
          <a:endParaRPr lang="en-US" sz="2000" kern="1200" dirty="0">
            <a:latin typeface="Aparajita" panose="020B0604020202020204" pitchFamily="34" charset="0"/>
            <a:cs typeface="Aparajita" panose="020B0604020202020204" pitchFamily="34" charset="0"/>
          </a:endParaRPr>
        </a:p>
      </dsp:txBody>
      <dsp:txXfrm>
        <a:off x="5564472" y="1251847"/>
        <a:ext cx="2102886" cy="1467173"/>
      </dsp:txXfrm>
    </dsp:sp>
    <dsp:sp modelId="{8758B395-5804-4FA5-B298-936F5A85AED1}">
      <dsp:nvSpPr>
        <dsp:cNvPr id="0" name=""/>
        <dsp:cNvSpPr/>
      </dsp:nvSpPr>
      <dsp:spPr>
        <a:xfrm>
          <a:off x="115919" y="1233824"/>
          <a:ext cx="1869284" cy="1541768"/>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CC665-E69A-4464-A9C8-EAC678AA6934}">
      <dsp:nvSpPr>
        <dsp:cNvPr id="0" name=""/>
        <dsp:cNvSpPr/>
      </dsp:nvSpPr>
      <dsp:spPr>
        <a:xfrm>
          <a:off x="226298" y="1354051"/>
          <a:ext cx="1661585" cy="1301323"/>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a:t>
          </a:r>
          <a:r>
            <a:rPr lang="en-US" sz="2100" b="1" kern="1200" dirty="0" smtClean="0">
              <a:latin typeface="Aparajita" panose="020B0604020202020204" pitchFamily="34" charset="0"/>
              <a:cs typeface="Aparajita" panose="020B0604020202020204" pitchFamily="34" charset="0"/>
            </a:rPr>
            <a:t>Accept delegation of authority by unanimous vote </a:t>
          </a:r>
          <a:endParaRPr lang="en-US" sz="2100" kern="1200" dirty="0">
            <a:latin typeface="Aparajita" panose="020B0604020202020204" pitchFamily="34" charset="0"/>
            <a:cs typeface="Aparajita" panose="020B0604020202020204" pitchFamily="34" charset="0"/>
          </a:endParaRPr>
        </a:p>
      </dsp:txBody>
      <dsp:txXfrm>
        <a:off x="226298" y="1354051"/>
        <a:ext cx="1661585" cy="13013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9B275-13F9-4D02-8338-70FD9CFDF856}" type="datetimeFigureOut">
              <a:rPr lang="en-US" smtClean="0"/>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40D47-90B4-4FC2-A863-67749834923D}" type="slidenum">
              <a:rPr lang="en-US" smtClean="0"/>
              <a:pPr/>
              <a:t>‹#›</a:t>
            </a:fld>
            <a:endParaRPr lang="en-US"/>
          </a:p>
        </p:txBody>
      </p:sp>
    </p:spTree>
    <p:extLst>
      <p:ext uri="{BB962C8B-B14F-4D97-AF65-F5344CB8AC3E}">
        <p14:creationId xmlns="" xmlns:p14="http://schemas.microsoft.com/office/powerpoint/2010/main" val="36729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295276-D124-46D1-A0C7-A77ABEE3CE2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18</a:t>
            </a:fld>
            <a:endParaRPr lang="en-US" dirty="0"/>
          </a:p>
        </p:txBody>
      </p:sp>
    </p:spTree>
    <p:extLst>
      <p:ext uri="{BB962C8B-B14F-4D97-AF65-F5344CB8AC3E}">
        <p14:creationId xmlns="" xmlns:p14="http://schemas.microsoft.com/office/powerpoint/2010/main" val="48602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20</a:t>
            </a:fld>
            <a:endParaRPr lang="en-US" dirty="0"/>
          </a:p>
        </p:txBody>
      </p:sp>
    </p:spTree>
    <p:extLst>
      <p:ext uri="{BB962C8B-B14F-4D97-AF65-F5344CB8AC3E}">
        <p14:creationId xmlns="" xmlns:p14="http://schemas.microsoft.com/office/powerpoint/2010/main" val="249486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21</a:t>
            </a:fld>
            <a:endParaRPr lang="en-US" dirty="0"/>
          </a:p>
        </p:txBody>
      </p:sp>
    </p:spTree>
    <p:extLst>
      <p:ext uri="{BB962C8B-B14F-4D97-AF65-F5344CB8AC3E}">
        <p14:creationId xmlns="" xmlns:p14="http://schemas.microsoft.com/office/powerpoint/2010/main" val="249486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22</a:t>
            </a:fld>
            <a:endParaRPr lang="en-US" dirty="0"/>
          </a:p>
        </p:txBody>
      </p:sp>
    </p:spTree>
    <p:extLst>
      <p:ext uri="{BB962C8B-B14F-4D97-AF65-F5344CB8AC3E}">
        <p14:creationId xmlns="" xmlns:p14="http://schemas.microsoft.com/office/powerpoint/2010/main" val="249486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62CBAAAC-EDA7-4211-A147-2B9F3B460D86}" type="slidenum">
              <a:rPr lang="en-US" smtClean="0">
                <a:latin typeface="Calibri" pitchFamily="34" charset="0"/>
                <a:ea typeface="ＭＳ Ｐゴシック" pitchFamily="34" charset="-128"/>
              </a:rPr>
              <a:pPr/>
              <a:t>23</a:t>
            </a:fld>
            <a:endParaRPr lang="en-US" dirty="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4</a:t>
            </a:fld>
            <a:endParaRPr lang="en-US" dirty="0"/>
          </a:p>
        </p:txBody>
      </p:sp>
    </p:spTree>
    <p:extLst>
      <p:ext uri="{BB962C8B-B14F-4D97-AF65-F5344CB8AC3E}">
        <p14:creationId xmlns="" xmlns:p14="http://schemas.microsoft.com/office/powerpoint/2010/main" val="304261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800" dirty="0"/>
          </a:p>
        </p:txBody>
      </p:sp>
      <p:sp>
        <p:nvSpPr>
          <p:cNvPr id="31747" name="Slide Number Placeholder 3"/>
          <p:cNvSpPr>
            <a:spLocks noGrp="1"/>
          </p:cNvSpPr>
          <p:nvPr>
            <p:ph type="sldNum" sz="quarter" idx="5"/>
          </p:nvPr>
        </p:nvSpPr>
        <p:spPr bwMode="auto">
          <a:noFill/>
          <a:ln>
            <a:miter lim="800000"/>
            <a:headEnd/>
            <a:tailEnd/>
          </a:ln>
        </p:spPr>
        <p:txBody>
          <a:bodyPr/>
          <a:lstStyle/>
          <a:p>
            <a:fld id="{66B6901B-50C9-46D6-963E-A88A5EBD20F6}" type="slidenum">
              <a:rPr lang="en-US"/>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81D466E9-F41D-409F-8D1A-CC6E0DB254ED}" type="slidenum">
              <a:rPr lang="en-US" smtClean="0">
                <a:latin typeface="Calibri" pitchFamily="34" charset="0"/>
                <a:ea typeface="ＭＳ Ｐゴシック" pitchFamily="34" charset="-128"/>
              </a:rPr>
              <a:pPr/>
              <a:t>5</a:t>
            </a:fld>
            <a:endParaRPr lang="en-US" dirty="0"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solidFill>
                <a:srgbClr val="C00000"/>
              </a:solidFill>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itchFamily="34" charset="0"/>
                <a:ea typeface="ＭＳ Ｐゴシック" pitchFamily="-1" charset="-128"/>
              </a:defRPr>
            </a:lvl1pPr>
            <a:lvl2pPr marL="37220344" indent="-36771717">
              <a:defRPr sz="2400">
                <a:solidFill>
                  <a:schemeClr val="tx1"/>
                </a:solidFill>
                <a:latin typeface="Verdana" pitchFamily="34" charset="0"/>
                <a:ea typeface="ＭＳ Ｐゴシック" pitchFamily="-1" charset="-128"/>
              </a:defRPr>
            </a:lvl2pPr>
            <a:lvl3pPr>
              <a:defRPr sz="2400">
                <a:solidFill>
                  <a:schemeClr val="tx1"/>
                </a:solidFill>
                <a:latin typeface="Verdana" pitchFamily="34" charset="0"/>
                <a:ea typeface="ＭＳ Ｐゴシック" pitchFamily="-1" charset="-128"/>
              </a:defRPr>
            </a:lvl3pPr>
            <a:lvl4pPr>
              <a:defRPr sz="2400">
                <a:solidFill>
                  <a:schemeClr val="tx1"/>
                </a:solidFill>
                <a:latin typeface="Verdana" pitchFamily="34" charset="0"/>
                <a:ea typeface="ＭＳ Ｐゴシック" pitchFamily="-1" charset="-128"/>
              </a:defRPr>
            </a:lvl4pPr>
            <a:lvl5pPr>
              <a:defRPr sz="2400">
                <a:solidFill>
                  <a:schemeClr val="tx1"/>
                </a:solidFill>
                <a:latin typeface="Verdana" pitchFamily="34" charset="0"/>
                <a:ea typeface="ＭＳ Ｐゴシック" pitchFamily="-1" charset="-128"/>
              </a:defRPr>
            </a:lvl5pPr>
            <a:lvl6pPr marL="448625" eaLnBrk="0" fontAlgn="base" hangingPunct="0">
              <a:spcBef>
                <a:spcPct val="0"/>
              </a:spcBef>
              <a:spcAft>
                <a:spcPct val="0"/>
              </a:spcAft>
              <a:defRPr sz="2400">
                <a:solidFill>
                  <a:schemeClr val="tx1"/>
                </a:solidFill>
                <a:latin typeface="Verdana" pitchFamily="34" charset="0"/>
                <a:ea typeface="ＭＳ Ｐゴシック" pitchFamily="-1" charset="-128"/>
              </a:defRPr>
            </a:lvl6pPr>
            <a:lvl7pPr marL="897252" eaLnBrk="0" fontAlgn="base" hangingPunct="0">
              <a:spcBef>
                <a:spcPct val="0"/>
              </a:spcBef>
              <a:spcAft>
                <a:spcPct val="0"/>
              </a:spcAft>
              <a:defRPr sz="2400">
                <a:solidFill>
                  <a:schemeClr val="tx1"/>
                </a:solidFill>
                <a:latin typeface="Verdana" pitchFamily="34" charset="0"/>
                <a:ea typeface="ＭＳ Ｐゴシック" pitchFamily="-1" charset="-128"/>
              </a:defRPr>
            </a:lvl7pPr>
            <a:lvl8pPr marL="1345877" eaLnBrk="0" fontAlgn="base" hangingPunct="0">
              <a:spcBef>
                <a:spcPct val="0"/>
              </a:spcBef>
              <a:spcAft>
                <a:spcPct val="0"/>
              </a:spcAft>
              <a:defRPr sz="2400">
                <a:solidFill>
                  <a:schemeClr val="tx1"/>
                </a:solidFill>
                <a:latin typeface="Verdana" pitchFamily="34" charset="0"/>
                <a:ea typeface="ＭＳ Ｐゴシック" pitchFamily="-1" charset="-128"/>
              </a:defRPr>
            </a:lvl8pPr>
            <a:lvl9pPr marL="1794501" eaLnBrk="0" fontAlgn="base" hangingPunct="0">
              <a:spcBef>
                <a:spcPct val="0"/>
              </a:spcBef>
              <a:spcAft>
                <a:spcPct val="0"/>
              </a:spcAft>
              <a:defRPr sz="2400">
                <a:solidFill>
                  <a:schemeClr val="tx1"/>
                </a:solidFill>
                <a:latin typeface="Verdana" pitchFamily="34" charset="0"/>
                <a:ea typeface="ＭＳ Ｐゴシック" pitchFamily="-1" charset="-128"/>
              </a:defRPr>
            </a:lvl9pPr>
          </a:lstStyle>
          <a:p>
            <a:pPr>
              <a:defRPr/>
            </a:pPr>
            <a:fld id="{0284FEC8-13E7-4B4A-9D84-C894CFBDF4C4}" type="slidenum">
              <a:rPr lang="en-US" sz="1200">
                <a:latin typeface="Arial" charset="0"/>
              </a:rPr>
              <a:pPr>
                <a:defRPr/>
              </a:pPr>
              <a:t>7</a:t>
            </a:fld>
            <a:endParaRPr lang="en-U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solidFill>
                <a:srgbClr val="C00000"/>
              </a:solidFill>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itchFamily="34" charset="0"/>
                <a:ea typeface="ＭＳ Ｐゴシック" pitchFamily="-1" charset="-128"/>
              </a:defRPr>
            </a:lvl1pPr>
            <a:lvl2pPr marL="37218286" indent="-36769684">
              <a:defRPr sz="2400">
                <a:solidFill>
                  <a:schemeClr val="tx1"/>
                </a:solidFill>
                <a:latin typeface="Verdana" pitchFamily="34" charset="0"/>
                <a:ea typeface="ＭＳ Ｐゴシック" pitchFamily="-1" charset="-128"/>
              </a:defRPr>
            </a:lvl2pPr>
            <a:lvl3pPr>
              <a:defRPr sz="2400">
                <a:solidFill>
                  <a:schemeClr val="tx1"/>
                </a:solidFill>
                <a:latin typeface="Verdana" pitchFamily="34" charset="0"/>
                <a:ea typeface="ＭＳ Ｐゴシック" pitchFamily="-1" charset="-128"/>
              </a:defRPr>
            </a:lvl3pPr>
            <a:lvl4pPr>
              <a:defRPr sz="2400">
                <a:solidFill>
                  <a:schemeClr val="tx1"/>
                </a:solidFill>
                <a:latin typeface="Verdana" pitchFamily="34" charset="0"/>
                <a:ea typeface="ＭＳ Ｐゴシック" pitchFamily="-1" charset="-128"/>
              </a:defRPr>
            </a:lvl4pPr>
            <a:lvl5pPr>
              <a:defRPr sz="2400">
                <a:solidFill>
                  <a:schemeClr val="tx1"/>
                </a:solidFill>
                <a:latin typeface="Verdana" pitchFamily="34" charset="0"/>
                <a:ea typeface="ＭＳ Ｐゴシック" pitchFamily="-1" charset="-128"/>
              </a:defRPr>
            </a:lvl5pPr>
            <a:lvl6pPr marL="448600" eaLnBrk="0" fontAlgn="base" hangingPunct="0">
              <a:spcBef>
                <a:spcPct val="0"/>
              </a:spcBef>
              <a:spcAft>
                <a:spcPct val="0"/>
              </a:spcAft>
              <a:defRPr sz="2400">
                <a:solidFill>
                  <a:schemeClr val="tx1"/>
                </a:solidFill>
                <a:latin typeface="Verdana" pitchFamily="34" charset="0"/>
                <a:ea typeface="ＭＳ Ｐゴシック" pitchFamily="-1" charset="-128"/>
              </a:defRPr>
            </a:lvl6pPr>
            <a:lvl7pPr marL="897203" eaLnBrk="0" fontAlgn="base" hangingPunct="0">
              <a:spcBef>
                <a:spcPct val="0"/>
              </a:spcBef>
              <a:spcAft>
                <a:spcPct val="0"/>
              </a:spcAft>
              <a:defRPr sz="2400">
                <a:solidFill>
                  <a:schemeClr val="tx1"/>
                </a:solidFill>
                <a:latin typeface="Verdana" pitchFamily="34" charset="0"/>
                <a:ea typeface="ＭＳ Ｐゴシック" pitchFamily="-1" charset="-128"/>
              </a:defRPr>
            </a:lvl7pPr>
            <a:lvl8pPr marL="1345803" eaLnBrk="0" fontAlgn="base" hangingPunct="0">
              <a:spcBef>
                <a:spcPct val="0"/>
              </a:spcBef>
              <a:spcAft>
                <a:spcPct val="0"/>
              </a:spcAft>
              <a:defRPr sz="2400">
                <a:solidFill>
                  <a:schemeClr val="tx1"/>
                </a:solidFill>
                <a:latin typeface="Verdana" pitchFamily="34" charset="0"/>
                <a:ea typeface="ＭＳ Ｐゴシック" pitchFamily="-1" charset="-128"/>
              </a:defRPr>
            </a:lvl8pPr>
            <a:lvl9pPr marL="1794402" eaLnBrk="0" fontAlgn="base" hangingPunct="0">
              <a:spcBef>
                <a:spcPct val="0"/>
              </a:spcBef>
              <a:spcAft>
                <a:spcPct val="0"/>
              </a:spcAft>
              <a:defRPr sz="2400">
                <a:solidFill>
                  <a:schemeClr val="tx1"/>
                </a:solidFill>
                <a:latin typeface="Verdana" pitchFamily="34" charset="0"/>
                <a:ea typeface="ＭＳ Ｐゴシック" pitchFamily="-1" charset="-128"/>
              </a:defRPr>
            </a:lvl9pPr>
          </a:lstStyle>
          <a:p>
            <a:pPr>
              <a:defRPr/>
            </a:pPr>
            <a:fld id="{0284FEC8-13E7-4B4A-9D84-C894CFBDF4C4}" type="slidenum">
              <a:rPr lang="en-US" sz="1200">
                <a:solidFill>
                  <a:prstClr val="black"/>
                </a:solidFill>
                <a:latin typeface="Arial" charset="0"/>
              </a:rPr>
              <a:pPr>
                <a:defRPr/>
              </a:pPr>
              <a:t>9</a:t>
            </a:fld>
            <a:endParaRPr lang="en-US" sz="1200" dirty="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10</a:t>
            </a:fld>
            <a:endParaRPr lang="en-US" dirty="0"/>
          </a:p>
        </p:txBody>
      </p:sp>
    </p:spTree>
    <p:extLst>
      <p:ext uri="{BB962C8B-B14F-4D97-AF65-F5344CB8AC3E}">
        <p14:creationId xmlns="" xmlns:p14="http://schemas.microsoft.com/office/powerpoint/2010/main" val="380692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11</a:t>
            </a:fld>
            <a:endParaRPr lang="en-US" dirty="0"/>
          </a:p>
        </p:txBody>
      </p:sp>
    </p:spTree>
    <p:extLst>
      <p:ext uri="{BB962C8B-B14F-4D97-AF65-F5344CB8AC3E}">
        <p14:creationId xmlns="" xmlns:p14="http://schemas.microsoft.com/office/powerpoint/2010/main" val="306246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pPr defTabSz="457200" fontAlgn="base">
              <a:spcBef>
                <a:spcPct val="0"/>
              </a:spcBef>
              <a:spcAft>
                <a:spcPct val="0"/>
              </a:spcAft>
              <a:defRPr/>
            </a:pPr>
            <a:endParaRPr lang="en-US" dirty="0">
              <a:solidFill>
                <a:srgbClr val="94C600"/>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defTabSz="457200" fontAlgn="base">
              <a:spcBef>
                <a:spcPct val="0"/>
              </a:spcBef>
              <a:spcAft>
                <a:spcPct val="0"/>
              </a:spcAft>
            </a:pPr>
            <a:fld id="{6240A68B-5589-4E93-BA8F-3532FBEBF25F}" type="slidenum">
              <a:rPr lang="en-US" smtClean="0">
                <a:solidFill>
                  <a:srgbClr val="94C600"/>
                </a:solidFill>
                <a:latin typeface="News Gothic MT" pitchFamily="-84" charset="0"/>
                <a:ea typeface="MS PGothic" pitchFamily="34" charset="-128"/>
              </a:rPr>
              <a:pPr defTabSz="457200" fontAlgn="base">
                <a:spcBef>
                  <a:spcPct val="0"/>
                </a:spcBef>
                <a:spcAft>
                  <a:spcPct val="0"/>
                </a:spcAft>
              </a:pPr>
              <a:t>‹#›</a:t>
            </a:fld>
            <a:endParaRPr lang="en-US" dirty="0">
              <a:solidFill>
                <a:srgbClr val="94C600"/>
              </a:solidFill>
              <a:latin typeface="News Gothic MT" pitchFamily="-84" charset="0"/>
              <a:ea typeface="MS PGothic" pitchFamily="34" charset="-128"/>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 xmlns:p14="http://schemas.microsoft.com/office/powerpoint/2010/main" val="3082566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D918859F-7D4A-425E-85AE-A6C4E24E306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282251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1FF3C547-A994-44E9-ACBE-7C7732FA559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787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15353" y="224491"/>
            <a:ext cx="1332156" cy="365125"/>
          </a:xfrm>
          <a:prstGeom prst="rect">
            <a:avLst/>
          </a:prstGeom>
        </p:spPr>
        <p:txBody>
          <a:bodyPr/>
          <a:lstStyle>
            <a:lvl1pPr algn="r">
              <a:defRPr/>
            </a:lvl1pPr>
          </a:lstStyle>
          <a:p>
            <a:pPr defTabSz="457200" fontAlgn="base">
              <a:spcBef>
                <a:spcPct val="0"/>
              </a:spcBef>
              <a:spcAft>
                <a:spcPct val="0"/>
              </a:spcAft>
            </a:pPr>
            <a:fld id="{FFE19699-14BE-48D7-84E2-6DF70FA0AB1B}" type="slidenum">
              <a:rPr lang="en-US" smtClean="0">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466125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lgn="r">
              <a:defRPr/>
            </a:lvl1pPr>
          </a:lstStyle>
          <a:p>
            <a:pPr defTabSz="457200" fontAlgn="base">
              <a:spcBef>
                <a:spcPct val="0"/>
              </a:spcBef>
              <a:spcAft>
                <a:spcPct val="0"/>
              </a:spcAft>
            </a:pPr>
            <a:fld id="{FFE19699-14BE-48D7-84E2-6DF70FA0AB1B}" type="slidenum">
              <a:rPr lang="en-US" smtClean="0">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734451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208265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9933928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6912402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655027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473698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954023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algn="r" defTabSz="457200" fontAlgn="base">
              <a:spcBef>
                <a:spcPct val="0"/>
              </a:spcBef>
              <a:spcAft>
                <a:spcPct val="0"/>
              </a:spcAft>
            </a:pPr>
            <a:fld id="{E9D10E09-4A85-450D-A711-6A8D001EE411}" type="slidenum">
              <a:rPr lang="en-US">
                <a:solidFill>
                  <a:prstClr val="black"/>
                </a:solidFill>
                <a:latin typeface="News Gothic MT" pitchFamily="-84" charset="0"/>
                <a:ea typeface="MS PGothic" pitchFamily="34" charset="-128"/>
              </a:rPr>
              <a:pPr algn="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8804206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6702903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3660899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28673606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01479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8515405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1734901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6841228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2837449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424802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3020045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algn="r" defTabSz="457200" fontAlgn="base">
              <a:spcBef>
                <a:spcPct val="0"/>
              </a:spcBef>
              <a:spcAft>
                <a:spcPct val="0"/>
              </a:spcAft>
            </a:pPr>
            <a:fld id="{9921D95D-FDA2-4921-B8ED-52DDF2723D0F}" type="slidenum">
              <a:rPr lang="en-US">
                <a:solidFill>
                  <a:prstClr val="black"/>
                </a:solidFill>
                <a:latin typeface="News Gothic MT" pitchFamily="-84" charset="0"/>
                <a:ea typeface="MS PGothic" pitchFamily="34" charset="-128"/>
              </a:rPr>
              <a:pPr algn="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9107947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lvl1pPr>
              <a:defRPr/>
            </a:lvl1p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B940EAD6-8D3F-46D9-AF7F-6DF29109CA73}"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24713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fld id="{FFE19699-14BE-48D7-84E2-6DF70FA0AB1B}" type="slidenum">
              <a:rPr lang="en-US"/>
              <a:pPr/>
              <a:t>‹#›</a:t>
            </a:fld>
            <a:endParaRPr lang="en-US" dirty="0"/>
          </a:p>
        </p:txBody>
      </p:sp>
    </p:spTree>
    <p:extLst>
      <p:ext uri="{BB962C8B-B14F-4D97-AF65-F5344CB8AC3E}">
        <p14:creationId xmlns="" xmlns:p14="http://schemas.microsoft.com/office/powerpoint/2010/main" val="4014662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173D5830-F6E3-40F4-A284-A72197A684C1}"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6994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9" name="Slide Number Placeholder 8"/>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FA195A14-6031-4465-B5B9-4772F04969DF}"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54707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5" name="Slide Number Placeholder 4"/>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58CE7696-F264-46F2-A4F1-62D348D37E3C}"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7016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3" name="Footer Placeholder 2"/>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4" name="Slide Number Placeholder 3"/>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A79567D0-973E-4B1B-8C37-BE400E39E3AD}"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200828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A30A191E-467A-4E00-83C5-6A10475E870A}"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91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DD367953-1234-42A0-AF3B-EA13A8C28998}"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 xmlns:p14="http://schemas.microsoft.com/office/powerpoint/2010/main" val="196806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7809066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9" r:id="rId13"/>
    <p:sldLayoutId id="2147483700" r:id="rId14"/>
    <p:sldLayoutId id="2147483701" r:id="rId15"/>
    <p:sldLayoutId id="2147483703" r:id="rId16"/>
    <p:sldLayoutId id="2147483704" r:id="rId17"/>
    <p:sldLayoutId id="2147483705" r:id="rId18"/>
    <p:sldLayoutId id="2147483706" r:id="rId19"/>
    <p:sldLayoutId id="2147483707" r:id="rId20"/>
    <p:sldLayoutId id="2147483708" r:id="rId21"/>
    <p:sldLayoutId id="2147483710" r:id="rId22"/>
    <p:sldLayoutId id="2147483711" r:id="rId23"/>
    <p:sldLayoutId id="2147483712" r:id="rId24"/>
    <p:sldLayoutId id="2147483714" r:id="rId25"/>
    <p:sldLayoutId id="2147483715" r:id="rId26"/>
    <p:sldLayoutId id="2147483716" r:id="rId27"/>
    <p:sldLayoutId id="2147483717" r:id="rId28"/>
    <p:sldLayoutId id="2147483718" r:id="rId29"/>
    <p:sldLayoutId id="2147483721" r:id="rId30"/>
    <p:sldLayoutId id="2147483722" r:id="rId3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achieve.lausd.net/escwest-parents"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image" Target="../media/image14.jpeg"/><Relationship Id="rId1" Type="http://schemas.openxmlformats.org/officeDocument/2006/relationships/slideLayout" Target="../slideLayouts/slideLayout2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wirl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stretch>
            <a:fillRect/>
          </a:stretch>
        </p:blipFill>
        <p:spPr>
          <a:xfrm>
            <a:off x="1645481" y="533400"/>
            <a:ext cx="5853038" cy="1621062"/>
          </a:xfrm>
          <a:prstGeom prst="rect">
            <a:avLst/>
          </a:prstGeom>
        </p:spPr>
      </p:pic>
      <p:pic>
        <p:nvPicPr>
          <p:cNvPr id="12" name="Picture 11"/>
          <p:cNvPicPr>
            <a:picLocks noChangeAspect="1"/>
          </p:cNvPicPr>
          <p:nvPr/>
        </p:nvPicPr>
        <p:blipFill>
          <a:blip r:embed="rId4" cstate="print"/>
          <a:stretch>
            <a:fillRect/>
          </a:stretch>
        </p:blipFill>
        <p:spPr>
          <a:xfrm>
            <a:off x="3873500" y="4876800"/>
            <a:ext cx="1397000" cy="1828800"/>
          </a:xfrm>
          <a:prstGeom prst="rect">
            <a:avLst/>
          </a:prstGeom>
        </p:spPr>
      </p:pic>
      <p:sp>
        <p:nvSpPr>
          <p:cNvPr id="2" name="TextBox 1"/>
          <p:cNvSpPr txBox="1"/>
          <p:nvPr/>
        </p:nvSpPr>
        <p:spPr>
          <a:xfrm>
            <a:off x="231648" y="2681203"/>
            <a:ext cx="8741664" cy="3145476"/>
          </a:xfrm>
          <a:prstGeom prst="rect">
            <a:avLst/>
          </a:prstGeom>
          <a:noFill/>
        </p:spPr>
        <p:txBody>
          <a:bodyPr wrap="square" rtlCol="0">
            <a:spAutoFit/>
          </a:bodyPr>
          <a:lstStyle/>
          <a:p>
            <a:pPr algn="ctr" eaLnBrk="1" hangingPunct="1">
              <a:lnSpc>
                <a:spcPct val="80000"/>
              </a:lnSpc>
              <a:buFont typeface="Wingdings" pitchFamily="2" charset="2"/>
              <a:buNone/>
            </a:pPr>
            <a:r>
              <a:rPr lang="en-US" sz="4400" b="1" dirty="0">
                <a:solidFill>
                  <a:schemeClr val="accent5">
                    <a:lumMod val="50000"/>
                  </a:schemeClr>
                </a:solidFill>
                <a:latin typeface="AngsanaUPC" panose="02020603050405020304" pitchFamily="18" charset="-34"/>
                <a:cs typeface="AngsanaUPC" panose="02020603050405020304" pitchFamily="18" charset="-34"/>
              </a:rPr>
              <a:t>English Learner Advisory Committee</a:t>
            </a:r>
          </a:p>
          <a:p>
            <a:pPr algn="ctr" eaLnBrk="1" hangingPunct="1">
              <a:lnSpc>
                <a:spcPct val="80000"/>
              </a:lnSpc>
              <a:buFont typeface="Wingdings" pitchFamily="2" charset="2"/>
              <a:buNone/>
            </a:pPr>
            <a:r>
              <a:rPr lang="en-US" sz="4400" b="1" dirty="0" smtClean="0">
                <a:solidFill>
                  <a:schemeClr val="accent5">
                    <a:lumMod val="50000"/>
                  </a:schemeClr>
                </a:solidFill>
                <a:latin typeface="AngsanaUPC" panose="02020603050405020304" pitchFamily="18" charset="-34"/>
                <a:cs typeface="AngsanaUPC" panose="02020603050405020304" pitchFamily="18" charset="-34"/>
              </a:rPr>
              <a:t>ELAC</a:t>
            </a:r>
          </a:p>
          <a:p>
            <a:pPr algn="ctr">
              <a:lnSpc>
                <a:spcPct val="80000"/>
              </a:lnSpc>
            </a:pPr>
            <a:r>
              <a:rPr lang="en-US" sz="2800" b="1" dirty="0" smtClean="0">
                <a:solidFill>
                  <a:schemeClr val="accent5">
                    <a:lumMod val="50000"/>
                  </a:schemeClr>
                </a:solidFill>
                <a:latin typeface="AngsanaUPC" panose="02020603050405020304" pitchFamily="18" charset="-34"/>
                <a:cs typeface="AngsanaUPC" panose="02020603050405020304" pitchFamily="18" charset="-34"/>
                <a:hlinkClick r:id="rId5"/>
              </a:rPr>
              <a:t>http://achieve.lausd.net/escwest-parents</a:t>
            </a:r>
            <a:endParaRPr lang="en-US" sz="2800" b="1" dirty="0" smtClean="0">
              <a:solidFill>
                <a:schemeClr val="accent5">
                  <a:lumMod val="50000"/>
                </a:schemeClr>
              </a:solidFill>
              <a:latin typeface="AngsanaUPC" panose="02020603050405020304" pitchFamily="18" charset="-34"/>
              <a:cs typeface="AngsanaUPC" panose="02020603050405020304" pitchFamily="18" charset="-34"/>
            </a:endParaRPr>
          </a:p>
          <a:p>
            <a:pPr algn="ctr">
              <a:lnSpc>
                <a:spcPct val="80000"/>
              </a:lnSpc>
            </a:pPr>
            <a:endParaRPr lang="en-US" sz="2800" b="1" dirty="0" smtClean="0">
              <a:solidFill>
                <a:schemeClr val="accent5">
                  <a:lumMod val="50000"/>
                </a:schemeClr>
              </a:solidFill>
              <a:latin typeface="AngsanaUPC" panose="02020603050405020304" pitchFamily="18" charset="-34"/>
              <a:cs typeface="AngsanaUPC" panose="02020603050405020304" pitchFamily="18" charset="-34"/>
            </a:endParaRPr>
          </a:p>
          <a:p>
            <a:pPr algn="ctr" eaLnBrk="1" hangingPunct="1">
              <a:lnSpc>
                <a:spcPct val="80000"/>
              </a:lnSpc>
              <a:buFont typeface="Wingdings" pitchFamily="2" charset="2"/>
              <a:buNone/>
            </a:pPr>
            <a:endParaRPr lang="en-US" sz="6000" b="1" dirty="0">
              <a:solidFill>
                <a:schemeClr val="accent5">
                  <a:lumMod val="50000"/>
                </a:schemeClr>
              </a:solidFill>
              <a:latin typeface="AngsanaUPC" panose="02020603050405020304" pitchFamily="18" charset="-34"/>
              <a:cs typeface="AngsanaUPC" panose="02020603050405020304" pitchFamily="18" charset="-34"/>
            </a:endParaRPr>
          </a:p>
        </p:txBody>
      </p:sp>
      <p:sp>
        <p:nvSpPr>
          <p:cNvPr id="3" name="Slide Number Placeholder 2"/>
          <p:cNvSpPr>
            <a:spLocks noGrp="1"/>
          </p:cNvSpPr>
          <p:nvPr>
            <p:ph type="sldNum" sz="quarter" idx="12"/>
          </p:nvPr>
        </p:nvSpPr>
        <p:spPr/>
        <p:txBody>
          <a:bodyPr/>
          <a:lstStyle/>
          <a:p>
            <a:fld id="{6240A68B-5589-4E93-BA8F-3532FBEBF25F}" type="slidenum">
              <a:rPr lang="en-US" smtClean="0"/>
              <a:pPr/>
              <a:t>1</a:t>
            </a:fld>
            <a:endParaRPr lang="en-US" dirty="0"/>
          </a:p>
        </p:txBody>
      </p:sp>
    </p:spTree>
    <p:extLst>
      <p:ext uri="{BB962C8B-B14F-4D97-AF65-F5344CB8AC3E}">
        <p14:creationId xmlns="" xmlns:p14="http://schemas.microsoft.com/office/powerpoint/2010/main" val="205210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10</a:t>
            </a:fld>
            <a:endParaRPr lang="en-US" dirty="0"/>
          </a:p>
        </p:txBody>
      </p:sp>
      <p:sp>
        <p:nvSpPr>
          <p:cNvPr id="9218" name="Rectangle 2"/>
          <p:cNvSpPr>
            <a:spLocks noGrp="1" noChangeArrowheads="1"/>
          </p:cNvSpPr>
          <p:nvPr>
            <p:ph type="title" idx="4294967295"/>
          </p:nvPr>
        </p:nvSpPr>
        <p:spPr>
          <a:xfrm>
            <a:off x="413657" y="639029"/>
            <a:ext cx="9144000" cy="708025"/>
          </a:xfrm>
        </p:spPr>
        <p:txBody>
          <a:bodyPr>
            <a:normAutofit/>
          </a:bodyPr>
          <a:lstStyle/>
          <a:p>
            <a:pPr eaLnBrk="1" hangingPunct="1"/>
            <a:r>
              <a:rPr lang="en-US" sz="3600" b="1" dirty="0" smtClean="0"/>
              <a:t>Function of ELAC</a:t>
            </a:r>
          </a:p>
        </p:txBody>
      </p:sp>
      <p:sp>
        <p:nvSpPr>
          <p:cNvPr id="46083" name="Rectangle 3"/>
          <p:cNvSpPr>
            <a:spLocks noGrp="1" noChangeArrowheads="1"/>
          </p:cNvSpPr>
          <p:nvPr>
            <p:ph type="body" idx="4294967295"/>
          </p:nvPr>
        </p:nvSpPr>
        <p:spPr>
          <a:xfrm>
            <a:off x="544287" y="2271659"/>
            <a:ext cx="8066314" cy="2463626"/>
          </a:xfrm>
        </p:spPr>
        <p:txBody>
          <a:bodyPr>
            <a:noAutofit/>
          </a:bodyPr>
          <a:lstStyle/>
          <a:p>
            <a:pPr marL="68580" indent="0" algn="ctr" eaLnBrk="1" hangingPunct="1">
              <a:lnSpc>
                <a:spcPct val="90000"/>
              </a:lnSpc>
              <a:buNone/>
              <a:defRPr/>
            </a:pPr>
            <a:r>
              <a:rPr lang="en-US" sz="3600" b="1" dirty="0" smtClean="0">
                <a:latin typeface="AngsanaUPC" panose="02020603050405020304" pitchFamily="18" charset="-34"/>
                <a:cs typeface="AngsanaUPC" panose="02020603050405020304" pitchFamily="18" charset="-34"/>
              </a:rPr>
              <a:t>Provide written recommendations </a:t>
            </a:r>
            <a:r>
              <a:rPr lang="en-US" sz="3600" b="1" dirty="0">
                <a:latin typeface="AngsanaUPC" panose="02020603050405020304" pitchFamily="18" charset="-34"/>
                <a:cs typeface="AngsanaUPC" panose="02020603050405020304" pitchFamily="18" charset="-34"/>
              </a:rPr>
              <a:t>to the SSC </a:t>
            </a:r>
            <a:r>
              <a:rPr lang="en-US" sz="3600" b="1" dirty="0" smtClean="0">
                <a:latin typeface="AngsanaUPC" panose="02020603050405020304" pitchFamily="18" charset="-34"/>
                <a:cs typeface="AngsanaUPC" panose="02020603050405020304" pitchFamily="18" charset="-34"/>
              </a:rPr>
              <a:t>regarding programs and services for EL students.  Recommendations should be based on student performance and parental involvement data.</a:t>
            </a:r>
          </a:p>
          <a:p>
            <a:pPr marL="68580" indent="0" eaLnBrk="1" hangingPunct="1">
              <a:lnSpc>
                <a:spcPct val="90000"/>
              </a:lnSpc>
              <a:buNone/>
              <a:defRPr/>
            </a:pPr>
            <a:endParaRPr lang="en-US" sz="3600" dirty="0" smtClean="0">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86621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11</a:t>
            </a:fld>
            <a:endParaRPr lang="en-US" dirty="0"/>
          </a:p>
        </p:txBody>
      </p:sp>
      <p:sp>
        <p:nvSpPr>
          <p:cNvPr id="9218" name="Rectangle 2"/>
          <p:cNvSpPr>
            <a:spLocks noGrp="1" noChangeArrowheads="1"/>
          </p:cNvSpPr>
          <p:nvPr>
            <p:ph type="title" idx="4294967295"/>
          </p:nvPr>
        </p:nvSpPr>
        <p:spPr>
          <a:xfrm>
            <a:off x="413657" y="639029"/>
            <a:ext cx="9144000" cy="708025"/>
          </a:xfrm>
        </p:spPr>
        <p:txBody>
          <a:bodyPr>
            <a:normAutofit/>
          </a:bodyPr>
          <a:lstStyle/>
          <a:p>
            <a:pPr eaLnBrk="1" hangingPunct="1"/>
            <a:r>
              <a:rPr lang="en-US" sz="3600" b="1" dirty="0" smtClean="0"/>
              <a:t>Functions of ELAC</a:t>
            </a:r>
          </a:p>
        </p:txBody>
      </p:sp>
      <p:graphicFrame>
        <p:nvGraphicFramePr>
          <p:cNvPr id="3" name="Diagram 2"/>
          <p:cNvGraphicFramePr/>
          <p:nvPr>
            <p:extLst>
              <p:ext uri="{D42A27DB-BD31-4B8C-83A1-F6EECF244321}">
                <p14:modId xmlns="" xmlns:p14="http://schemas.microsoft.com/office/powerpoint/2010/main" val="1645829949"/>
              </p:ext>
            </p:extLst>
          </p:nvPr>
        </p:nvGraphicFramePr>
        <p:xfrm>
          <a:off x="778328" y="1728728"/>
          <a:ext cx="7598229" cy="384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7829" y="1410940"/>
            <a:ext cx="7979228" cy="584775"/>
          </a:xfrm>
          <a:prstGeom prst="rect">
            <a:avLst/>
          </a:prstGeom>
          <a:noFill/>
        </p:spPr>
        <p:txBody>
          <a:bodyPr wrap="square" rtlCol="0">
            <a:spAutoFit/>
          </a:bodyPr>
          <a:lstStyle/>
          <a:p>
            <a:pPr algn="ctr"/>
            <a:r>
              <a:rPr lang="en-US" sz="3200" b="1" dirty="0" smtClean="0">
                <a:latin typeface="AngsanaUPC" panose="02020603050405020304" pitchFamily="18" charset="-34"/>
                <a:cs typeface="AngsanaUPC" panose="02020603050405020304" pitchFamily="18" charset="-34"/>
              </a:rPr>
              <a:t>California Department of Education &amp; District Mandated Topics</a:t>
            </a:r>
            <a:endParaRPr lang="en-US" sz="3200" b="1" dirty="0">
              <a:latin typeface="AngsanaUPC" panose="02020603050405020304" pitchFamily="18" charset="-34"/>
              <a:cs typeface="AngsanaUPC" panose="02020603050405020304" pitchFamily="18" charset="-34"/>
            </a:endParaRPr>
          </a:p>
        </p:txBody>
      </p:sp>
      <p:sp>
        <p:nvSpPr>
          <p:cNvPr id="7" name="TextBox 6"/>
          <p:cNvSpPr txBox="1"/>
          <p:nvPr/>
        </p:nvSpPr>
        <p:spPr>
          <a:xfrm>
            <a:off x="587829" y="5710797"/>
            <a:ext cx="7979228" cy="523220"/>
          </a:xfrm>
          <a:prstGeom prst="rect">
            <a:avLst/>
          </a:prstGeom>
          <a:noFill/>
        </p:spPr>
        <p:txBody>
          <a:bodyPr wrap="square" rtlCol="0">
            <a:spAutoFit/>
          </a:bodyPr>
          <a:lstStyle/>
          <a:p>
            <a:pPr algn="ctr"/>
            <a:r>
              <a:rPr lang="en-US" sz="2800" b="1" dirty="0" smtClean="0">
                <a:solidFill>
                  <a:srgbClr val="C00000"/>
                </a:solidFill>
                <a:latin typeface="AngsanaUPC" panose="02020603050405020304" pitchFamily="18" charset="-34"/>
                <a:cs typeface="AngsanaUPC" panose="02020603050405020304" pitchFamily="18" charset="-34"/>
              </a:rPr>
              <a:t>*A written recommendation(s)</a:t>
            </a:r>
            <a:r>
              <a:rPr lang="en-US" sz="2800" b="1" u="sng" dirty="0" smtClean="0">
                <a:solidFill>
                  <a:srgbClr val="C00000"/>
                </a:solidFill>
                <a:latin typeface="AngsanaUPC" panose="02020603050405020304" pitchFamily="18" charset="-34"/>
                <a:cs typeface="AngsanaUPC" panose="02020603050405020304" pitchFamily="18" charset="-34"/>
              </a:rPr>
              <a:t> MUST </a:t>
            </a:r>
            <a:r>
              <a:rPr lang="en-US" sz="2800" b="1" dirty="0" smtClean="0">
                <a:solidFill>
                  <a:srgbClr val="C00000"/>
                </a:solidFill>
                <a:latin typeface="AngsanaUPC" panose="02020603050405020304" pitchFamily="18" charset="-34"/>
                <a:cs typeface="AngsanaUPC" panose="02020603050405020304" pitchFamily="18" charset="-34"/>
              </a:rPr>
              <a:t>be made on each the mandated topics!</a:t>
            </a:r>
            <a:endParaRPr lang="en-US" sz="2800" b="1" dirty="0">
              <a:solidFill>
                <a:srgbClr val="C00000"/>
              </a:solidFill>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23967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12</a:t>
            </a:fld>
            <a:endParaRPr lang="en-US" dirty="0"/>
          </a:p>
        </p:txBody>
      </p:sp>
      <p:sp>
        <p:nvSpPr>
          <p:cNvPr id="11266" name="Rectangle 2"/>
          <p:cNvSpPr>
            <a:spLocks noGrp="1" noChangeArrowheads="1"/>
          </p:cNvSpPr>
          <p:nvPr>
            <p:ph type="title" idx="4294967295"/>
          </p:nvPr>
        </p:nvSpPr>
        <p:spPr>
          <a:xfrm>
            <a:off x="555171" y="837293"/>
            <a:ext cx="3886201" cy="882650"/>
          </a:xfrm>
        </p:spPr>
        <p:txBody>
          <a:bodyPr>
            <a:normAutofit/>
          </a:bodyPr>
          <a:lstStyle/>
          <a:p>
            <a:pPr eaLnBrk="1" hangingPunct="1"/>
            <a:r>
              <a:rPr lang="en-US" sz="3600" b="1" dirty="0" smtClean="0"/>
              <a:t>ELAC Officers</a:t>
            </a:r>
          </a:p>
        </p:txBody>
      </p:sp>
      <p:sp>
        <p:nvSpPr>
          <p:cNvPr id="11267" name="Rectangle 3"/>
          <p:cNvSpPr>
            <a:spLocks noGrp="1" noChangeArrowheads="1"/>
          </p:cNvSpPr>
          <p:nvPr>
            <p:ph type="body" idx="4294967295"/>
          </p:nvPr>
        </p:nvSpPr>
        <p:spPr>
          <a:xfrm>
            <a:off x="555171" y="1589314"/>
            <a:ext cx="8042275" cy="4354286"/>
          </a:xfrm>
        </p:spPr>
        <p:txBody>
          <a:bodyPr>
            <a:normAutofit fontScale="70000" lnSpcReduction="20000"/>
          </a:bodyPr>
          <a:lstStyle/>
          <a:p>
            <a:pPr eaLnBrk="1" hangingPunct="1">
              <a:defRPr/>
            </a:pPr>
            <a:endParaRPr lang="en-US" sz="2400" dirty="0" smtClean="0"/>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ELAC officers </a:t>
            </a:r>
            <a:r>
              <a:rPr lang="en-US" sz="3600" b="1" dirty="0" smtClean="0">
                <a:latin typeface="AngsanaUPC" panose="02020603050405020304" pitchFamily="18" charset="-34"/>
                <a:cs typeface="AngsanaUPC" panose="02020603050405020304" pitchFamily="18" charset="-34"/>
              </a:rPr>
              <a:t>must be </a:t>
            </a:r>
            <a:r>
              <a:rPr lang="en-US" sz="3600" dirty="0" smtClean="0">
                <a:latin typeface="AngsanaUPC" panose="02020603050405020304" pitchFamily="18" charset="-34"/>
                <a:cs typeface="AngsanaUPC" panose="02020603050405020304" pitchFamily="18" charset="-34"/>
              </a:rPr>
              <a:t>parents of:</a:t>
            </a:r>
          </a:p>
          <a:p>
            <a:pPr lvl="2">
              <a:buFont typeface="Wingdings" panose="05000000000000000000" pitchFamily="2" charset="2"/>
              <a:buChar char="ü"/>
              <a:defRPr/>
            </a:pPr>
            <a:r>
              <a:rPr lang="en-US" sz="3200" dirty="0" smtClean="0">
                <a:latin typeface="AngsanaUPC" panose="02020603050405020304" pitchFamily="18" charset="-34"/>
                <a:cs typeface="AngsanaUPC" panose="02020603050405020304" pitchFamily="18" charset="-34"/>
              </a:rPr>
              <a:t>EL students or </a:t>
            </a:r>
          </a:p>
          <a:p>
            <a:pPr lvl="2">
              <a:buFont typeface="Wingdings" panose="05000000000000000000" pitchFamily="2" charset="2"/>
              <a:buChar char="ü"/>
              <a:defRPr/>
            </a:pPr>
            <a:r>
              <a:rPr lang="en-US" sz="3200" dirty="0" smtClean="0">
                <a:latin typeface="AngsanaUPC" panose="02020603050405020304" pitchFamily="18" charset="-34"/>
                <a:cs typeface="AngsanaUPC" panose="02020603050405020304" pitchFamily="18" charset="-34"/>
              </a:rPr>
              <a:t>RFEP students (for up to two years after reclassification)</a:t>
            </a: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ELAC officers can not be employed by the District </a:t>
            </a:r>
          </a:p>
          <a:p>
            <a:pPr marL="68580" indent="0" eaLnBrk="1" hangingPunct="1">
              <a:buNone/>
              <a:defRPr/>
            </a:pPr>
            <a:endParaRPr lang="en-US" sz="11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 member shall hold only one (1) officer position at a time.</a:t>
            </a:r>
          </a:p>
          <a:p>
            <a:pPr marL="68580" indent="0" eaLnBrk="1" hangingPunct="1">
              <a:buNone/>
              <a:defRPr/>
            </a:pPr>
            <a:r>
              <a:rPr lang="en-US" sz="1100" dirty="0" smtClean="0">
                <a:latin typeface="AngsanaUPC" panose="02020603050405020304" pitchFamily="18" charset="-34"/>
                <a:cs typeface="AngsanaUPC" panose="02020603050405020304" pitchFamily="18" charset="-34"/>
              </a:rPr>
              <a:t> </a:t>
            </a: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Officers cannot serve at two schools during the same school year.  Any second designation is null and void.</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spTree>
    <p:extLst>
      <p:ext uri="{BB962C8B-B14F-4D97-AF65-F5344CB8AC3E}">
        <p14:creationId xmlns="" xmlns:p14="http://schemas.microsoft.com/office/powerpoint/2010/main" val="2316820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13</a:t>
            </a:fld>
            <a:endParaRPr lang="en-US" dirty="0"/>
          </a:p>
        </p:txBody>
      </p:sp>
      <p:sp>
        <p:nvSpPr>
          <p:cNvPr id="11266" name="Rectangle 2"/>
          <p:cNvSpPr>
            <a:spLocks noGrp="1" noChangeArrowheads="1"/>
          </p:cNvSpPr>
          <p:nvPr>
            <p:ph type="title" idx="4294967295"/>
          </p:nvPr>
        </p:nvSpPr>
        <p:spPr>
          <a:xfrm>
            <a:off x="696685" y="761091"/>
            <a:ext cx="7739744" cy="882650"/>
          </a:xfrm>
        </p:spPr>
        <p:txBody>
          <a:bodyPr>
            <a:normAutofit/>
          </a:bodyPr>
          <a:lstStyle/>
          <a:p>
            <a:pPr eaLnBrk="1" hangingPunct="1"/>
            <a:r>
              <a:rPr lang="en-US" sz="3600" b="1" dirty="0" smtClean="0"/>
              <a:t>Responsibilities of ELAC Officers</a:t>
            </a:r>
          </a:p>
        </p:txBody>
      </p:sp>
      <p:sp>
        <p:nvSpPr>
          <p:cNvPr id="11267" name="Rectangle 3"/>
          <p:cNvSpPr>
            <a:spLocks noGrp="1" noChangeArrowheads="1"/>
          </p:cNvSpPr>
          <p:nvPr>
            <p:ph type="body" idx="4294967295"/>
          </p:nvPr>
        </p:nvSpPr>
        <p:spPr>
          <a:xfrm>
            <a:off x="576303" y="1850572"/>
            <a:ext cx="7947211" cy="3080658"/>
          </a:xfrm>
        </p:spPr>
        <p:txBody>
          <a:bodyPr>
            <a:normAutofit fontScale="77500" lnSpcReduction="20000"/>
          </a:bodyPr>
          <a:lstStyle/>
          <a:p>
            <a:pPr>
              <a:buFont typeface="Arial" panose="020B0604020202020204" pitchFamily="34" charset="0"/>
              <a:buChar char="•"/>
              <a:defRPr/>
            </a:pPr>
            <a:r>
              <a:rPr lang="en-US" sz="3600" dirty="0">
                <a:latin typeface="AngsanaUPC" panose="02020603050405020304" pitchFamily="18" charset="-34"/>
                <a:cs typeface="AngsanaUPC" panose="02020603050405020304" pitchFamily="18" charset="-34"/>
              </a:rPr>
              <a:t>Perform </a:t>
            </a:r>
            <a:r>
              <a:rPr lang="en-US" sz="3600" dirty="0" smtClean="0">
                <a:latin typeface="AngsanaUPC" panose="02020603050405020304" pitchFamily="18" charset="-34"/>
                <a:cs typeface="AngsanaUPC" panose="02020603050405020304" pitchFamily="18" charset="-34"/>
              </a:rPr>
              <a:t>duties and responsibilities of </a:t>
            </a:r>
            <a:r>
              <a:rPr lang="en-US" sz="3600" dirty="0">
                <a:latin typeface="AngsanaUPC" panose="02020603050405020304" pitchFamily="18" charset="-34"/>
                <a:cs typeface="AngsanaUPC" panose="02020603050405020304" pitchFamily="18" charset="-34"/>
              </a:rPr>
              <a:t>their elected </a:t>
            </a:r>
            <a:r>
              <a:rPr lang="en-US" sz="3600" dirty="0" smtClean="0">
                <a:latin typeface="AngsanaUPC" panose="02020603050405020304" pitchFamily="18" charset="-34"/>
                <a:cs typeface="AngsanaUPC" panose="02020603050405020304" pitchFamily="18" charset="-34"/>
              </a:rPr>
              <a:t>office</a:t>
            </a:r>
          </a:p>
          <a:p>
            <a:pPr marL="68580" indent="0">
              <a:buNone/>
              <a:defRPr/>
            </a:pPr>
            <a:endParaRPr lang="en-US" sz="10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Actively participate in agenda planning meetings</a:t>
            </a:r>
          </a:p>
          <a:p>
            <a:pPr marL="68580" indent="0">
              <a:buNone/>
              <a:defRPr/>
            </a:pPr>
            <a:endParaRPr lang="en-US" sz="10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Include information about the District Master Plan for English Learners on their agendas</a:t>
            </a:r>
            <a:endParaRPr lang="en-US" sz="36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spTree>
    <p:extLst>
      <p:ext uri="{BB962C8B-B14F-4D97-AF65-F5344CB8AC3E}">
        <p14:creationId xmlns="" xmlns:p14="http://schemas.microsoft.com/office/powerpoint/2010/main" val="206929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14</a:t>
            </a:fld>
            <a:endParaRPr lang="en-US" dirty="0"/>
          </a:p>
        </p:txBody>
      </p:sp>
      <p:sp>
        <p:nvSpPr>
          <p:cNvPr id="11266" name="Rectangle 2"/>
          <p:cNvSpPr>
            <a:spLocks noGrp="1" noChangeArrowheads="1"/>
          </p:cNvSpPr>
          <p:nvPr>
            <p:ph type="title" idx="4294967295"/>
          </p:nvPr>
        </p:nvSpPr>
        <p:spPr>
          <a:xfrm>
            <a:off x="696685" y="761091"/>
            <a:ext cx="7739744" cy="882650"/>
          </a:xfrm>
        </p:spPr>
        <p:txBody>
          <a:bodyPr>
            <a:normAutofit/>
          </a:bodyPr>
          <a:lstStyle/>
          <a:p>
            <a:pPr eaLnBrk="1" hangingPunct="1"/>
            <a:r>
              <a:rPr lang="en-US" sz="3600" b="1" dirty="0" smtClean="0"/>
              <a:t>ELAC Bylaws</a:t>
            </a:r>
          </a:p>
        </p:txBody>
      </p:sp>
      <p:sp>
        <p:nvSpPr>
          <p:cNvPr id="11267" name="Rectangle 3"/>
          <p:cNvSpPr>
            <a:spLocks noGrp="1" noChangeArrowheads="1"/>
          </p:cNvSpPr>
          <p:nvPr>
            <p:ph type="body" idx="4294967295"/>
          </p:nvPr>
        </p:nvSpPr>
        <p:spPr>
          <a:xfrm>
            <a:off x="576303" y="1850572"/>
            <a:ext cx="7947211" cy="3080658"/>
          </a:xfrm>
        </p:spPr>
        <p:txBody>
          <a:bodyPr>
            <a:normAutofit fontScale="77500" lnSpcReduction="20000"/>
          </a:bodyPr>
          <a:lstStyle/>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ELAC must use bylaws provided by the District.</a:t>
            </a:r>
          </a:p>
          <a:p>
            <a:pPr marL="68580" indent="0">
              <a:buNone/>
              <a:defRPr/>
            </a:pPr>
            <a:endParaRPr lang="en-US" sz="10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Bylaws may never conflict with federal, state, or District policies, rules and regulations.</a:t>
            </a:r>
          </a:p>
          <a:p>
            <a:pPr marL="68580" indent="0">
              <a:buNone/>
              <a:defRPr/>
            </a:pPr>
            <a:endParaRPr lang="en-US" sz="10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Modifications/amendments must be approved by the ESC/ISIC PACE Administrator.</a:t>
            </a:r>
            <a:endParaRPr lang="en-US" sz="36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pic>
        <p:nvPicPr>
          <p:cNvPr id="5" name="Picture 4" descr="http://schools.iclipart.com/dodl.php?linklokauth=LzE4My9zbWFsbC9iYXRjaF8wMi9pbWdfOTEzM19vLmpwZywxNDA4Mzg3MjI2LDIwNC4xMDguOTYuOTUsMCwwLExMXzAsLGUzZjUxN2YxYzE1Y2MxZGIzMTM4OWQxMzBhZmY0NWM2/img_9133_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3581399" y="4832396"/>
            <a:ext cx="1611085" cy="1239248"/>
          </a:xfrm>
          <a:prstGeom prst="rect">
            <a:avLst/>
          </a:prstGeom>
          <a:noFill/>
          <a:ln>
            <a:noFill/>
          </a:ln>
        </p:spPr>
      </p:pic>
    </p:spTree>
    <p:extLst>
      <p:ext uri="{BB962C8B-B14F-4D97-AF65-F5344CB8AC3E}">
        <p14:creationId xmlns="" xmlns:p14="http://schemas.microsoft.com/office/powerpoint/2010/main" val="16026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15</a:t>
            </a:fld>
            <a:endParaRPr lang="en-US" dirty="0"/>
          </a:p>
        </p:txBody>
      </p:sp>
      <p:sp>
        <p:nvSpPr>
          <p:cNvPr id="12290" name="Rectangle 2"/>
          <p:cNvSpPr>
            <a:spLocks noGrp="1" noChangeArrowheads="1"/>
          </p:cNvSpPr>
          <p:nvPr>
            <p:ph type="title" idx="4294967295"/>
          </p:nvPr>
        </p:nvSpPr>
        <p:spPr>
          <a:xfrm>
            <a:off x="631371" y="672421"/>
            <a:ext cx="7696200" cy="817563"/>
          </a:xfrm>
        </p:spPr>
        <p:txBody>
          <a:bodyPr>
            <a:normAutofit fontScale="90000"/>
          </a:bodyPr>
          <a:lstStyle/>
          <a:p>
            <a:pPr eaLnBrk="1" hangingPunct="1"/>
            <a:r>
              <a:rPr lang="en-US" sz="3600" b="1" dirty="0" smtClean="0">
                <a:cs typeface="AngsanaUPC" panose="02020603050405020304" pitchFamily="18" charset="-34"/>
              </a:rPr>
              <a:t>Operating Norms &amp; Code of Conduct</a:t>
            </a:r>
          </a:p>
        </p:txBody>
      </p:sp>
      <p:graphicFrame>
        <p:nvGraphicFramePr>
          <p:cNvPr id="3" name="Diagram 2"/>
          <p:cNvGraphicFramePr/>
          <p:nvPr>
            <p:extLst>
              <p:ext uri="{D42A27DB-BD31-4B8C-83A1-F6EECF244321}">
                <p14:modId xmlns="" xmlns:p14="http://schemas.microsoft.com/office/powerpoint/2010/main" val="537341599"/>
              </p:ext>
            </p:extLst>
          </p:nvPr>
        </p:nvGraphicFramePr>
        <p:xfrm>
          <a:off x="805542" y="1489984"/>
          <a:ext cx="7522029" cy="222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 xmlns:p14="http://schemas.microsoft.com/office/powerpoint/2010/main" val="3947629631"/>
              </p:ext>
            </p:extLst>
          </p:nvPr>
        </p:nvGraphicFramePr>
        <p:xfrm>
          <a:off x="805542" y="3502479"/>
          <a:ext cx="7522029" cy="2668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298996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194" y="957943"/>
            <a:ext cx="3733892" cy="619947"/>
          </a:xfrm>
          <a:noFill/>
        </p:spPr>
        <p:txBody>
          <a:bodyPr>
            <a:noAutofit/>
          </a:bodyPr>
          <a:lstStyle/>
          <a:p>
            <a:r>
              <a:rPr lang="en-US" sz="3600" b="1" dirty="0" smtClean="0"/>
              <a:t>ELAC Officers</a:t>
            </a:r>
            <a:endParaRPr lang="en-US" sz="3600" b="1"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188628708"/>
              </p:ext>
            </p:extLst>
          </p:nvPr>
        </p:nvGraphicFramePr>
        <p:xfrm>
          <a:off x="-163285" y="1306289"/>
          <a:ext cx="8762999" cy="494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16</a:t>
            </a:fld>
            <a:endParaRPr lang="en-US" dirty="0"/>
          </a:p>
        </p:txBody>
      </p:sp>
    </p:spTree>
    <p:extLst>
      <p:ext uri="{BB962C8B-B14F-4D97-AF65-F5344CB8AC3E}">
        <p14:creationId xmlns="" xmlns:p14="http://schemas.microsoft.com/office/powerpoint/2010/main" val="318711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193" y="424543"/>
            <a:ext cx="3842749" cy="1153347"/>
          </a:xfrm>
          <a:noFill/>
        </p:spPr>
        <p:txBody>
          <a:bodyPr>
            <a:noAutofit/>
          </a:bodyPr>
          <a:lstStyle/>
          <a:p>
            <a:r>
              <a:rPr lang="en-US" sz="3600" b="1" dirty="0" smtClean="0"/>
              <a:t>ELAC Officers</a:t>
            </a:r>
            <a:endParaRPr lang="en-US" sz="3600" b="1" dirty="0"/>
          </a:p>
        </p:txBody>
      </p:sp>
      <p:graphicFrame>
        <p:nvGraphicFramePr>
          <p:cNvPr id="7" name="Diagram 6"/>
          <p:cNvGraphicFramePr/>
          <p:nvPr>
            <p:extLst>
              <p:ext uri="{D42A27DB-BD31-4B8C-83A1-F6EECF244321}">
                <p14:modId xmlns="" xmlns:p14="http://schemas.microsoft.com/office/powerpoint/2010/main" val="1626517332"/>
              </p:ext>
            </p:extLst>
          </p:nvPr>
        </p:nvGraphicFramePr>
        <p:xfrm>
          <a:off x="544194" y="1718865"/>
          <a:ext cx="7913914" cy="400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17</a:t>
            </a:fld>
            <a:endParaRPr lang="en-US" dirty="0"/>
          </a:p>
        </p:txBody>
      </p:sp>
    </p:spTree>
    <p:extLst>
      <p:ext uri="{BB962C8B-B14F-4D97-AF65-F5344CB8AC3E}">
        <p14:creationId xmlns="" xmlns:p14="http://schemas.microsoft.com/office/powerpoint/2010/main" val="310771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28445" y="6144756"/>
            <a:ext cx="990600" cy="365125"/>
          </a:xfrm>
        </p:spPr>
        <p:txBody>
          <a:bodyPr/>
          <a:lstStyle/>
          <a:p>
            <a:fld id="{FFE19699-14BE-48D7-84E2-6DF70FA0AB1B}" type="slidenum">
              <a:rPr lang="en-US" smtClean="0"/>
              <a:pPr/>
              <a:t>18</a:t>
            </a:fld>
            <a:endParaRPr lang="en-US" dirty="0"/>
          </a:p>
        </p:txBody>
      </p:sp>
      <p:graphicFrame>
        <p:nvGraphicFramePr>
          <p:cNvPr id="11" name="Diagram 10"/>
          <p:cNvGraphicFramePr/>
          <p:nvPr>
            <p:extLst>
              <p:ext uri="{D42A27DB-BD31-4B8C-83A1-F6EECF244321}">
                <p14:modId xmlns="" xmlns:p14="http://schemas.microsoft.com/office/powerpoint/2010/main" val="280693521"/>
              </p:ext>
            </p:extLst>
          </p:nvPr>
        </p:nvGraphicFramePr>
        <p:xfrm>
          <a:off x="92758" y="1294861"/>
          <a:ext cx="8626699" cy="542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544192" y="833027"/>
            <a:ext cx="3439977" cy="728804"/>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t>ELAC Officers</a:t>
            </a:r>
            <a:endParaRPr lang="en-US" sz="3600" b="1" dirty="0"/>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18</a:t>
            </a:fld>
            <a:endParaRPr lang="en-US" dirty="0"/>
          </a:p>
        </p:txBody>
      </p:sp>
    </p:spTree>
    <p:extLst>
      <p:ext uri="{BB962C8B-B14F-4D97-AF65-F5344CB8AC3E}">
        <p14:creationId xmlns="" xmlns:p14="http://schemas.microsoft.com/office/powerpoint/2010/main" val="158445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 xmlns:p14="http://schemas.microsoft.com/office/powerpoint/2010/main" val="3966646606"/>
              </p:ext>
            </p:extLst>
          </p:nvPr>
        </p:nvGraphicFramePr>
        <p:xfrm>
          <a:off x="380909" y="1609470"/>
          <a:ext cx="8284120" cy="454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544193" y="424543"/>
            <a:ext cx="3679463" cy="1153347"/>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t>ELAC Officers</a:t>
            </a:r>
            <a:endParaRPr lang="en-US" sz="3600" b="1" dirty="0"/>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19</a:t>
            </a:fld>
            <a:endParaRPr lang="en-US" dirty="0"/>
          </a:p>
        </p:txBody>
      </p:sp>
    </p:spTree>
    <p:extLst>
      <p:ext uri="{BB962C8B-B14F-4D97-AF65-F5344CB8AC3E}">
        <p14:creationId xmlns="" xmlns:p14="http://schemas.microsoft.com/office/powerpoint/2010/main" val="1533664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E19699-14BE-48D7-84E2-6DF70FA0AB1B}" type="slidenum">
              <a:rPr lang="en-US" smtClean="0"/>
              <a:pPr/>
              <a:t>2</a:t>
            </a:fld>
            <a:endParaRPr lang="en-US" dirty="0"/>
          </a:p>
        </p:txBody>
      </p:sp>
      <p:sp>
        <p:nvSpPr>
          <p:cNvPr id="4098" name="Rectangle 2"/>
          <p:cNvSpPr>
            <a:spLocks noGrp="1" noChangeArrowheads="1"/>
          </p:cNvSpPr>
          <p:nvPr>
            <p:ph type="title" idx="4294967295"/>
          </p:nvPr>
        </p:nvSpPr>
        <p:spPr>
          <a:xfrm>
            <a:off x="598714" y="935378"/>
            <a:ext cx="2852058" cy="696913"/>
          </a:xfrm>
        </p:spPr>
        <p:txBody>
          <a:bodyPr/>
          <a:lstStyle/>
          <a:p>
            <a:pPr eaLnBrk="1" hangingPunct="1"/>
            <a:r>
              <a:rPr lang="en-US" sz="3600" b="1" dirty="0" smtClean="0"/>
              <a:t>OBJECTIVES</a:t>
            </a:r>
          </a:p>
        </p:txBody>
      </p:sp>
      <p:sp>
        <p:nvSpPr>
          <p:cNvPr id="26627" name="Rectangle 3"/>
          <p:cNvSpPr>
            <a:spLocks noGrp="1" noChangeArrowheads="1"/>
          </p:cNvSpPr>
          <p:nvPr>
            <p:ph type="body" idx="4294967295"/>
          </p:nvPr>
        </p:nvSpPr>
        <p:spPr>
          <a:xfrm>
            <a:off x="794656" y="1796370"/>
            <a:ext cx="7598230" cy="3461430"/>
          </a:xfrm>
        </p:spPr>
        <p:txBody>
          <a:bodyPr>
            <a:normAutofit fontScale="92500" lnSpcReduction="20000"/>
          </a:bodyPr>
          <a:lstStyle/>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Describe the function and composition of  ELAC</a:t>
            </a:r>
            <a:endParaRPr lang="en-US" sz="4300" dirty="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To acquire knowledge about the DELAC</a:t>
            </a:r>
          </a:p>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To acquire the knowledge to run an effective ELAC meeting</a:t>
            </a:r>
            <a:endParaRPr lang="en-US" sz="43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800" dirty="0"/>
          </a:p>
        </p:txBody>
      </p:sp>
    </p:spTree>
    <p:extLst>
      <p:ext uri="{BB962C8B-B14F-4D97-AF65-F5344CB8AC3E}">
        <p14:creationId xmlns="" xmlns:p14="http://schemas.microsoft.com/office/powerpoint/2010/main" val="39889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6627">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20</a:t>
            </a:fld>
            <a:endParaRPr lang="en-US" dirty="0"/>
          </a:p>
        </p:txBody>
      </p:sp>
      <p:sp>
        <p:nvSpPr>
          <p:cNvPr id="2" name="Title 1"/>
          <p:cNvSpPr>
            <a:spLocks noGrp="1"/>
          </p:cNvSpPr>
          <p:nvPr>
            <p:ph type="title" idx="4294967295"/>
          </p:nvPr>
        </p:nvSpPr>
        <p:spPr>
          <a:xfrm>
            <a:off x="521874" y="836107"/>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347702" y="1488064"/>
            <a:ext cx="8218714" cy="4225297"/>
          </a:xfrm>
          <a:ln w="76200">
            <a:noFill/>
          </a:ln>
        </p:spPr>
        <p:txBody>
          <a:bodyPr>
            <a:noAutofit/>
          </a:bodyPr>
          <a:lstStyle/>
          <a:p>
            <a:pPr marL="68580" indent="0" algn="ctr">
              <a:buNone/>
            </a:pPr>
            <a:endParaRPr lang="en-US" sz="400" b="1" i="1" dirty="0" smtClean="0">
              <a:solidFill>
                <a:schemeClr val="tx1"/>
              </a:solidFill>
              <a:latin typeface="AngsanaUPC" panose="02020603050405020304" pitchFamily="18" charset="-34"/>
              <a:cs typeface="AngsanaUPC" panose="02020603050405020304" pitchFamily="18" charset="-34"/>
            </a:endParaRPr>
          </a:p>
          <a:p>
            <a:pPr marL="68580" indent="0">
              <a:buNone/>
            </a:pPr>
            <a:r>
              <a:rPr lang="en-US" sz="3400" b="1" dirty="0" smtClean="0">
                <a:solidFill>
                  <a:schemeClr val="tx1"/>
                </a:solidFill>
                <a:latin typeface="AngsanaUPC" panose="02020603050405020304" pitchFamily="18" charset="-34"/>
                <a:cs typeface="AngsanaUPC" panose="02020603050405020304" pitchFamily="18" charset="-34"/>
              </a:rPr>
              <a:t>Does my school qualify to delegate authority?</a:t>
            </a: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percentage of English Learners in my school does not 	exceed 50% </a:t>
            </a:r>
            <a:r>
              <a:rPr lang="en-US" sz="3200" b="1" dirty="0">
                <a:solidFill>
                  <a:schemeClr val="tx1"/>
                </a:solidFill>
                <a:latin typeface="AngsanaUPC" panose="02020603050405020304" pitchFamily="18" charset="-34"/>
                <a:cs typeface="AngsanaUPC" panose="02020603050405020304" pitchFamily="18" charset="-34"/>
              </a:rPr>
              <a:t>(</a:t>
            </a:r>
            <a:r>
              <a:rPr lang="en-US" sz="3200" b="1" dirty="0" smtClean="0">
                <a:solidFill>
                  <a:schemeClr val="tx1"/>
                </a:solidFill>
                <a:latin typeface="AngsanaUPC" panose="02020603050405020304" pitchFamily="18" charset="-34"/>
                <a:cs typeface="AngsanaUPC" panose="02020603050405020304" pitchFamily="18" charset="-34"/>
              </a:rPr>
              <a:t>elementary schools)  or 25%  (secondary school).</a:t>
            </a:r>
          </a:p>
          <a:p>
            <a:pPr marL="68580" indent="0">
              <a:buNone/>
            </a:pPr>
            <a:endParaRPr lang="en-US" sz="800" b="1" dirty="0" smtClean="0">
              <a:solidFill>
                <a:schemeClr val="tx1"/>
              </a:solidFill>
              <a:latin typeface="AngsanaUPC" panose="02020603050405020304" pitchFamily="18" charset="-34"/>
              <a:cs typeface="AngsanaUPC" panose="02020603050405020304" pitchFamily="18" charset="-34"/>
            </a:endParaRP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SSC has a pre-existing ELAC subcommittee.</a:t>
            </a:r>
          </a:p>
          <a:p>
            <a:pPr marL="68580" indent="0">
              <a:buNone/>
            </a:pPr>
            <a:endParaRPr lang="en-US" sz="800" b="1" dirty="0">
              <a:solidFill>
                <a:schemeClr val="tx1"/>
              </a:solidFill>
              <a:latin typeface="AngsanaUPC" panose="02020603050405020304" pitchFamily="18" charset="-34"/>
              <a:cs typeface="AngsanaUPC" panose="02020603050405020304" pitchFamily="18" charset="-34"/>
            </a:endParaRP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 of EL parents participating in the parent portion of 	the SSC reflects at least the same % as EL students enrolled 	in the school.</a:t>
            </a:r>
          </a:p>
          <a:p>
            <a:pPr marL="68580" indent="0" algn="ctr">
              <a:buNone/>
            </a:pPr>
            <a:endParaRPr lang="en-US" b="1" dirty="0">
              <a:solidFill>
                <a:srgbClr val="FF0000"/>
              </a:solidFill>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sp>
        <p:nvSpPr>
          <p:cNvPr id="6" name="Rectangle 5"/>
          <p:cNvSpPr/>
          <p:nvPr/>
        </p:nvSpPr>
        <p:spPr>
          <a:xfrm>
            <a:off x="957598" y="2438427"/>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7598" y="4332555"/>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7598" y="3625026"/>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ttp://schools.iclipart.com/dodl.php?linklokauth=LzAwMi9iYXRjaF8wMy80MDAxXzQ1MDAvMDAyMDAwMjYyMzIuanBnLDE0MDgwNTE1ODYsMjA0LjEwOC4xMjMuMjA0LDAsMCxMTF8wLCw2NjU3YzM2ZGVjMDY0YzY4MGJmYTc0M2E0NTliNzg5Yw%3D%3D/0020002623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9917806">
            <a:off x="1000042" y="4434131"/>
            <a:ext cx="198834" cy="126756"/>
          </a:xfrm>
          <a:prstGeom prst="rect">
            <a:avLst/>
          </a:prstGeom>
          <a:noFill/>
          <a:ln>
            <a:noFill/>
          </a:ln>
        </p:spPr>
      </p:pic>
      <p:pic>
        <p:nvPicPr>
          <p:cNvPr id="14" name="Picture 13" descr="http://schools.iclipart.com/dodl.php?linklokauth=LzAwMi9iYXRjaF8wMy80MDAxXzQ1MDAvMDAyMDAwMjYyMzIuanBnLDE0MDgwNTE1ODYsMjA0LjEwOC4xMjMuMjA0LDAsMCxMTF8wLCw2NjU3YzM2ZGVjMDY0YzY4MGJmYTc0M2E0NTliNzg5Yw%3D%3D/00200026232.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917806">
            <a:off x="1001066" y="3730709"/>
            <a:ext cx="214263" cy="118541"/>
          </a:xfrm>
          <a:prstGeom prst="rect">
            <a:avLst/>
          </a:prstGeom>
          <a:noFill/>
          <a:ln>
            <a:noFill/>
          </a:ln>
        </p:spPr>
      </p:pic>
      <p:pic>
        <p:nvPicPr>
          <p:cNvPr id="15" name="Picture 14" descr="http://schools.iclipart.com/dodl.php?linklokauth=LzAwMi9iYXRjaF8wMy80MDAxXzQ1MDAvMDAyMDAwMjYyMzIuanBnLDE0MDgwNTE1ODYsMjA0LjEwOC4xMjMuMjA0LDAsMCxMTF8wLCw2NjU3YzM2ZGVjMDY0YzY4MGJmYTc0M2E0NTliNzg5Yw%3D%3D/00200026232.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9917806">
            <a:off x="997919" y="2548685"/>
            <a:ext cx="200824" cy="127813"/>
          </a:xfrm>
          <a:prstGeom prst="rect">
            <a:avLst/>
          </a:prstGeom>
          <a:noFill/>
          <a:ln>
            <a:noFill/>
          </a:ln>
        </p:spPr>
      </p:pic>
    </p:spTree>
    <p:extLst>
      <p:ext uri="{BB962C8B-B14F-4D97-AF65-F5344CB8AC3E}">
        <p14:creationId xmlns="" xmlns:p14="http://schemas.microsoft.com/office/powerpoint/2010/main" val="10770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21</a:t>
            </a:fld>
            <a:endParaRPr lang="en-US" dirty="0"/>
          </a:p>
        </p:txBody>
      </p:sp>
      <p:sp>
        <p:nvSpPr>
          <p:cNvPr id="2" name="Title 1"/>
          <p:cNvSpPr>
            <a:spLocks noGrp="1"/>
          </p:cNvSpPr>
          <p:nvPr>
            <p:ph type="title" idx="4294967295"/>
          </p:nvPr>
        </p:nvSpPr>
        <p:spPr>
          <a:xfrm>
            <a:off x="570155" y="371775"/>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570155" y="1285092"/>
            <a:ext cx="8180935" cy="1087418"/>
          </a:xfrm>
        </p:spPr>
        <p:txBody>
          <a:bodyPr>
            <a:noAutofit/>
          </a:bodyPr>
          <a:lstStyle/>
          <a:p>
            <a:pPr marL="68580" indent="0">
              <a:spcBef>
                <a:spcPts val="0"/>
              </a:spcBef>
              <a:buNone/>
            </a:pPr>
            <a:r>
              <a:rPr lang="en-US" sz="2800" dirty="0" smtClean="0">
                <a:latin typeface="Aparajita" panose="020B0604020202020204" pitchFamily="34" charset="0"/>
                <a:cs typeface="Aparajita" panose="020B0604020202020204" pitchFamily="34" charset="0"/>
              </a:rPr>
              <a:t>In order to delegate authority of the ELAC to SSC, </a:t>
            </a:r>
            <a:r>
              <a:rPr lang="en-US" sz="2800" b="1" dirty="0" smtClean="0">
                <a:latin typeface="Aparajita" panose="020B0604020202020204" pitchFamily="34" charset="0"/>
                <a:cs typeface="Aparajita" panose="020B0604020202020204" pitchFamily="34" charset="0"/>
              </a:rPr>
              <a:t>the ELAC MUST first</a:t>
            </a:r>
            <a:r>
              <a:rPr lang="en-US" sz="3200" dirty="0" smtClean="0">
                <a:latin typeface="AngsanaUPC" panose="02020603050405020304" pitchFamily="18" charset="-34"/>
                <a:cs typeface="AngsanaUPC" panose="02020603050405020304" pitchFamily="18" charset="-34"/>
              </a:rPr>
              <a:t>: </a:t>
            </a:r>
          </a:p>
          <a:p>
            <a:pPr marL="68580" indent="0">
              <a:buNone/>
            </a:pPr>
            <a:r>
              <a:rPr lang="en-US" sz="3200" dirty="0" smtClean="0">
                <a:latin typeface="AngsanaUPC" panose="02020603050405020304" pitchFamily="18" charset="-34"/>
                <a:cs typeface="AngsanaUPC" panose="02020603050405020304" pitchFamily="18" charset="-34"/>
              </a:rPr>
              <a:t> </a:t>
            </a:r>
            <a:endParaRPr lang="en-US" sz="3200" dirty="0">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400" dirty="0">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graphicFrame>
        <p:nvGraphicFramePr>
          <p:cNvPr id="5" name="Diagram 4"/>
          <p:cNvGraphicFramePr/>
          <p:nvPr>
            <p:extLst>
              <p:ext uri="{D42A27DB-BD31-4B8C-83A1-F6EECF244321}">
                <p14:modId xmlns="" xmlns:p14="http://schemas.microsoft.com/office/powerpoint/2010/main" val="477520178"/>
              </p:ext>
            </p:extLst>
          </p:nvPr>
        </p:nvGraphicFramePr>
        <p:xfrm>
          <a:off x="570155" y="1156000"/>
          <a:ext cx="8014447" cy="6737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514599" y="4016829"/>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40828" y="4016829"/>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3140" y="2760804"/>
            <a:ext cx="1730827" cy="646331"/>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Orientation/</a:t>
            </a:r>
          </a:p>
          <a:p>
            <a:pPr algn="ctr"/>
            <a:r>
              <a:rPr lang="en-US" b="1" dirty="0">
                <a:latin typeface="Aparajita" panose="020B0604020202020204" pitchFamily="34" charset="0"/>
                <a:cs typeface="Aparajita" panose="020B0604020202020204" pitchFamily="34" charset="0"/>
              </a:rPr>
              <a:t>E</a:t>
            </a:r>
            <a:r>
              <a:rPr lang="en-US" b="1" dirty="0" smtClean="0">
                <a:latin typeface="Aparajita" panose="020B0604020202020204" pitchFamily="34" charset="0"/>
                <a:cs typeface="Aparajita" panose="020B0604020202020204" pitchFamily="34" charset="0"/>
              </a:rPr>
              <a:t>lection</a:t>
            </a:r>
            <a:endParaRPr lang="en-US" b="1" dirty="0">
              <a:latin typeface="Aparajita" panose="020B0604020202020204" pitchFamily="34" charset="0"/>
              <a:cs typeface="Aparajita" panose="020B0604020202020204" pitchFamily="34" charset="0"/>
            </a:endParaRPr>
          </a:p>
        </p:txBody>
      </p:sp>
      <p:sp>
        <p:nvSpPr>
          <p:cNvPr id="17" name="TextBox 16"/>
          <p:cNvSpPr txBox="1"/>
          <p:nvPr/>
        </p:nvSpPr>
        <p:spPr>
          <a:xfrm>
            <a:off x="3254827" y="2576714"/>
            <a:ext cx="1894116" cy="369332"/>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1st Regular Meeting</a:t>
            </a:r>
            <a:endParaRPr lang="en-US" b="1" dirty="0">
              <a:latin typeface="Aparajita" panose="020B0604020202020204" pitchFamily="34" charset="0"/>
              <a:cs typeface="Aparajita" panose="020B0604020202020204" pitchFamily="34" charset="0"/>
            </a:endParaRPr>
          </a:p>
        </p:txBody>
      </p:sp>
      <p:sp>
        <p:nvSpPr>
          <p:cNvPr id="18" name="TextBox 17"/>
          <p:cNvSpPr txBox="1"/>
          <p:nvPr/>
        </p:nvSpPr>
        <p:spPr>
          <a:xfrm>
            <a:off x="6258004" y="2089872"/>
            <a:ext cx="1872981" cy="369332"/>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2nd Regular Meeting</a:t>
            </a:r>
            <a:endParaRPr lang="en-US" b="1" dirty="0">
              <a:latin typeface="Aparajita" panose="020B0604020202020204" pitchFamily="34" charset="0"/>
              <a:cs typeface="Aparajita" panose="020B0604020202020204" pitchFamily="34" charset="0"/>
            </a:endParaRPr>
          </a:p>
        </p:txBody>
      </p:sp>
    </p:spTree>
    <p:extLst>
      <p:ext uri="{BB962C8B-B14F-4D97-AF65-F5344CB8AC3E}">
        <p14:creationId xmlns="" xmlns:p14="http://schemas.microsoft.com/office/powerpoint/2010/main" val="74639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22</a:t>
            </a:fld>
            <a:endParaRPr lang="en-US" dirty="0"/>
          </a:p>
        </p:txBody>
      </p:sp>
      <p:sp>
        <p:nvSpPr>
          <p:cNvPr id="2" name="Title 1"/>
          <p:cNvSpPr>
            <a:spLocks noGrp="1"/>
          </p:cNvSpPr>
          <p:nvPr>
            <p:ph type="title" idx="4294967295"/>
          </p:nvPr>
        </p:nvSpPr>
        <p:spPr>
          <a:xfrm>
            <a:off x="570155" y="371775"/>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570155" y="1285092"/>
            <a:ext cx="8180935" cy="1087418"/>
          </a:xfrm>
        </p:spPr>
        <p:txBody>
          <a:bodyPr>
            <a:noAutofit/>
          </a:bodyPr>
          <a:lstStyle/>
          <a:p>
            <a:pPr marL="68580" indent="0">
              <a:spcBef>
                <a:spcPts val="0"/>
              </a:spcBef>
              <a:buNone/>
            </a:pPr>
            <a:r>
              <a:rPr lang="en-US" sz="2800" dirty="0" smtClean="0">
                <a:latin typeface="Aparajita" panose="020B0604020202020204" pitchFamily="34" charset="0"/>
                <a:cs typeface="Aparajita" panose="020B0604020202020204" pitchFamily="34" charset="0"/>
              </a:rPr>
              <a:t>In order to complete the delegation of authority process, </a:t>
            </a:r>
            <a:r>
              <a:rPr lang="en-US" sz="2800" b="1" dirty="0" smtClean="0">
                <a:latin typeface="Aparajita" panose="020B0604020202020204" pitchFamily="34" charset="0"/>
                <a:cs typeface="Aparajita" panose="020B0604020202020204" pitchFamily="34" charset="0"/>
              </a:rPr>
              <a:t>SSC members must</a:t>
            </a:r>
            <a:r>
              <a:rPr lang="en-US" sz="3200" dirty="0" smtClean="0">
                <a:latin typeface="AngsanaUPC" panose="02020603050405020304" pitchFamily="18" charset="-34"/>
                <a:cs typeface="AngsanaUPC" panose="02020603050405020304" pitchFamily="18" charset="-34"/>
              </a:rPr>
              <a:t>: </a:t>
            </a:r>
          </a:p>
          <a:p>
            <a:pPr marL="68580" indent="0">
              <a:buNone/>
            </a:pPr>
            <a:endParaRPr lang="en-US" sz="3200" dirty="0">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400" dirty="0">
              <a:latin typeface="AngsanaUPC" panose="02020603050405020304" pitchFamily="18" charset="-34"/>
              <a:cs typeface="AngsanaUPC" panose="02020603050405020304" pitchFamily="18" charset="-34"/>
            </a:endParaRPr>
          </a:p>
          <a:p>
            <a:pPr marL="68580" indent="0">
              <a:buNone/>
            </a:pPr>
            <a:r>
              <a:rPr lang="en-US" sz="3400" dirty="0" smtClean="0">
                <a:latin typeface="AngsanaUPC" panose="02020603050405020304" pitchFamily="18" charset="-34"/>
                <a:cs typeface="AngsanaUPC" panose="02020603050405020304" pitchFamily="18" charset="-34"/>
              </a:rPr>
              <a:t> </a:t>
            </a:r>
            <a:endParaRPr lang="en-US" sz="3400" dirty="0">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graphicFrame>
        <p:nvGraphicFramePr>
          <p:cNvPr id="5" name="Diagram 4"/>
          <p:cNvGraphicFramePr/>
          <p:nvPr>
            <p:extLst>
              <p:ext uri="{D42A27DB-BD31-4B8C-83A1-F6EECF244321}">
                <p14:modId xmlns="" xmlns:p14="http://schemas.microsoft.com/office/powerpoint/2010/main" val="2495695230"/>
              </p:ext>
            </p:extLst>
          </p:nvPr>
        </p:nvGraphicFramePr>
        <p:xfrm>
          <a:off x="570155" y="2241882"/>
          <a:ext cx="8014447" cy="4354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601679" y="4201886"/>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27912" y="4201886"/>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8259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515438" y="386942"/>
            <a:ext cx="4155025" cy="631825"/>
          </a:xfrm>
          <a:prstGeom prst="rect">
            <a:avLst/>
          </a:prstGeom>
          <a:noFill/>
          <a:ln w="9525">
            <a:noFill/>
            <a:miter lim="800000"/>
            <a:headEnd/>
            <a:tailEnd/>
          </a:ln>
        </p:spPr>
        <p:txBody>
          <a:bodyPr anchor="ctr"/>
          <a:lstStyle/>
          <a:p>
            <a:pPr algn="ctr"/>
            <a:r>
              <a:rPr lang="en-US" sz="3600" b="1" dirty="0" smtClean="0">
                <a:solidFill>
                  <a:schemeClr val="accent1"/>
                </a:solidFill>
                <a:latin typeface="Century Gothic" pitchFamily="34" charset="0"/>
                <a:cs typeface="Times New Roman" pitchFamily="18" charset="0"/>
              </a:rPr>
              <a:t>DELAC Formation</a:t>
            </a:r>
            <a:endParaRPr lang="en-US" sz="3600" b="1" dirty="0">
              <a:solidFill>
                <a:schemeClr val="accent1"/>
              </a:solidFill>
              <a:latin typeface="Century Gothic" pitchFamily="34" charset="0"/>
              <a:cs typeface="Times New Roman" pitchFamily="18" charset="0"/>
            </a:endParaRPr>
          </a:p>
        </p:txBody>
      </p:sp>
      <p:sp>
        <p:nvSpPr>
          <p:cNvPr id="62" name="AutoShape 93"/>
          <p:cNvSpPr>
            <a:spLocks noChangeArrowheads="1"/>
          </p:cNvSpPr>
          <p:nvPr/>
        </p:nvSpPr>
        <p:spPr bwMode="auto">
          <a:xfrm>
            <a:off x="3341914" y="1328458"/>
            <a:ext cx="2657101" cy="1324753"/>
          </a:xfrm>
          <a:prstGeom prst="roundRect">
            <a:avLst>
              <a:gd name="adj" fmla="val 16667"/>
            </a:avLst>
          </a:prstGeom>
          <a:solidFill>
            <a:schemeClr val="accent3"/>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4800" b="1" dirty="0">
                <a:solidFill>
                  <a:schemeClr val="bg1"/>
                </a:solidFill>
                <a:latin typeface="AngsanaUPC" panose="02020603050405020304" pitchFamily="18" charset="-34"/>
                <a:ea typeface="ＭＳ Ｐゴシック" pitchFamily="-110" charset="-128"/>
                <a:cs typeface="AngsanaUPC" panose="02020603050405020304" pitchFamily="18" charset="-34"/>
              </a:rPr>
              <a:t>ELAC</a:t>
            </a:r>
          </a:p>
        </p:txBody>
      </p:sp>
      <p:sp>
        <p:nvSpPr>
          <p:cNvPr id="72" name="AutoShape 93"/>
          <p:cNvSpPr>
            <a:spLocks noChangeArrowheads="1"/>
          </p:cNvSpPr>
          <p:nvPr/>
        </p:nvSpPr>
        <p:spPr bwMode="auto">
          <a:xfrm>
            <a:off x="3293876" y="3213371"/>
            <a:ext cx="2643019" cy="1351529"/>
          </a:xfrm>
          <a:prstGeom prst="roundRect">
            <a:avLst>
              <a:gd name="adj" fmla="val 16667"/>
            </a:avLst>
          </a:prstGeom>
          <a:solidFill>
            <a:schemeClr val="accent5">
              <a:lumMod val="60000"/>
              <a:lumOff val="40000"/>
            </a:schemeClr>
          </a:solidFill>
          <a:ln>
            <a:solidFill>
              <a:schemeClr val="tx1"/>
            </a:solidFill>
            <a:prstDash val="dash"/>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200" b="1" i="1" dirty="0">
                <a:solidFill>
                  <a:schemeClr val="bg1"/>
                </a:solidFill>
                <a:latin typeface="AngsanaUPC" panose="02020603050405020304" pitchFamily="18" charset="-34"/>
                <a:ea typeface="Century Gothic" pitchFamily="-1" charset="0"/>
                <a:cs typeface="AngsanaUPC" panose="02020603050405020304" pitchFamily="18" charset="-34"/>
              </a:rPr>
              <a:t>ELAC Delegate</a:t>
            </a:r>
          </a:p>
          <a:p>
            <a:pPr algn="ctr">
              <a:defRPr/>
            </a:pPr>
            <a:r>
              <a:rPr lang="en-US" sz="3200" b="1" i="1" dirty="0">
                <a:solidFill>
                  <a:schemeClr val="bg1"/>
                </a:solidFill>
                <a:latin typeface="AngsanaUPC" panose="02020603050405020304" pitchFamily="18" charset="-34"/>
                <a:ea typeface="Century Gothic" pitchFamily="-1" charset="0"/>
                <a:cs typeface="AngsanaUPC" panose="02020603050405020304" pitchFamily="18" charset="-34"/>
              </a:rPr>
              <a:t>Convening</a:t>
            </a:r>
          </a:p>
        </p:txBody>
      </p:sp>
      <p:cxnSp>
        <p:nvCxnSpPr>
          <p:cNvPr id="82" name="Straight Arrow Connector 81"/>
          <p:cNvCxnSpPr/>
          <p:nvPr/>
        </p:nvCxnSpPr>
        <p:spPr>
          <a:xfrm>
            <a:off x="4581819" y="4670811"/>
            <a:ext cx="15875" cy="3143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5400000">
            <a:off x="1950611" y="1013947"/>
            <a:ext cx="553998" cy="1953775"/>
          </a:xfrm>
          <a:prstGeom prst="rect">
            <a:avLst/>
          </a:prstGeom>
          <a:noFill/>
        </p:spPr>
        <p:txBody>
          <a:bodyPr vert="vert270" wrap="square">
            <a:spAutoFit/>
          </a:bodyPr>
          <a:lstStyle/>
          <a:p>
            <a:pPr algn="ctr">
              <a:defRPr/>
            </a:pPr>
            <a:r>
              <a:rPr lang="en-US" sz="2400" b="1" dirty="0">
                <a:latin typeface="Century Gothic"/>
                <a:ea typeface="ＭＳ Ｐゴシック" pitchFamily="-110" charset="-128"/>
                <a:cs typeface="Century Gothic"/>
              </a:rPr>
              <a:t>School Site</a:t>
            </a:r>
          </a:p>
        </p:txBody>
      </p:sp>
      <p:sp>
        <p:nvSpPr>
          <p:cNvPr id="39" name="TextBox 38"/>
          <p:cNvSpPr txBox="1"/>
          <p:nvPr/>
        </p:nvSpPr>
        <p:spPr>
          <a:xfrm rot="5400000">
            <a:off x="1950612" y="4911832"/>
            <a:ext cx="553998" cy="1468721"/>
          </a:xfrm>
          <a:prstGeom prst="rect">
            <a:avLst/>
          </a:prstGeom>
          <a:noFill/>
        </p:spPr>
        <p:txBody>
          <a:bodyPr vert="vert270" wrap="square">
            <a:spAutoFit/>
          </a:bodyPr>
          <a:lstStyle/>
          <a:p>
            <a:pPr algn="ctr">
              <a:defRPr/>
            </a:pPr>
            <a:r>
              <a:rPr lang="en-US" sz="2400" b="1" dirty="0">
                <a:latin typeface="Century Gothic"/>
                <a:ea typeface="ＭＳ Ｐゴシック" pitchFamily="-110" charset="-128"/>
                <a:cs typeface="Century Gothic"/>
              </a:rPr>
              <a:t>Central</a:t>
            </a:r>
            <a:r>
              <a:rPr lang="en-US" b="1" dirty="0">
                <a:latin typeface="Century Gothic"/>
                <a:ea typeface="ＭＳ Ｐゴシック" pitchFamily="-110" charset="-128"/>
                <a:cs typeface="Century Gothic"/>
              </a:rPr>
              <a:t> </a:t>
            </a:r>
          </a:p>
        </p:txBody>
      </p:sp>
      <p:sp>
        <p:nvSpPr>
          <p:cNvPr id="40" name="TextBox 39"/>
          <p:cNvSpPr txBox="1"/>
          <p:nvPr/>
        </p:nvSpPr>
        <p:spPr>
          <a:xfrm rot="5400000">
            <a:off x="1950610" y="3259778"/>
            <a:ext cx="553998" cy="1116561"/>
          </a:xfrm>
          <a:prstGeom prst="rect">
            <a:avLst/>
          </a:prstGeom>
          <a:noFill/>
        </p:spPr>
        <p:txBody>
          <a:bodyPr vert="vert270">
            <a:spAutoFit/>
          </a:bodyPr>
          <a:lstStyle/>
          <a:p>
            <a:pPr algn="ctr">
              <a:defRPr/>
            </a:pPr>
            <a:r>
              <a:rPr lang="en-US" sz="2400" b="1" dirty="0" smtClean="0">
                <a:latin typeface="Century Gothic"/>
                <a:ea typeface="ＭＳ Ｐゴシック" pitchFamily="-110" charset="-128"/>
                <a:cs typeface="Century Gothic"/>
              </a:rPr>
              <a:t>PCSB</a:t>
            </a:r>
            <a:endParaRPr lang="en-US" sz="2400" b="1" dirty="0">
              <a:latin typeface="Century Gothic"/>
              <a:ea typeface="ＭＳ Ｐゴシック" pitchFamily="-110" charset="-128"/>
              <a:cs typeface="Century Gothic"/>
            </a:endParaRPr>
          </a:p>
        </p:txBody>
      </p:sp>
      <p:cxnSp>
        <p:nvCxnSpPr>
          <p:cNvPr id="43" name="Straight Arrow Connector 42"/>
          <p:cNvCxnSpPr/>
          <p:nvPr/>
        </p:nvCxnSpPr>
        <p:spPr>
          <a:xfrm>
            <a:off x="4576672" y="2809580"/>
            <a:ext cx="15875" cy="3127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AutoShape 93"/>
          <p:cNvSpPr>
            <a:spLocks noChangeArrowheads="1"/>
          </p:cNvSpPr>
          <p:nvPr/>
        </p:nvSpPr>
        <p:spPr bwMode="auto">
          <a:xfrm>
            <a:off x="3234380" y="5070357"/>
            <a:ext cx="2702515" cy="1151671"/>
          </a:xfrm>
          <a:prstGeom prst="roundRect">
            <a:avLst>
              <a:gd name="adj" fmla="val 16667"/>
            </a:avLst>
          </a:prstGeom>
          <a:solidFill>
            <a:schemeClr val="accent5">
              <a:lumMod val="50000"/>
            </a:schemeClr>
          </a:solidFill>
          <a:ln>
            <a:solidFill>
              <a:schemeClr val="accent5">
                <a:lumMod val="50000"/>
              </a:schemeClr>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4800" b="1" dirty="0">
                <a:solidFill>
                  <a:schemeClr val="bg1"/>
                </a:solidFill>
                <a:latin typeface="AngsanaUPC" panose="02020603050405020304" pitchFamily="18" charset="-34"/>
                <a:cs typeface="AngsanaUPC" panose="02020603050405020304" pitchFamily="18" charset="-34"/>
              </a:rPr>
              <a:t>DELAC</a:t>
            </a:r>
          </a:p>
        </p:txBody>
      </p:sp>
      <p:sp>
        <p:nvSpPr>
          <p:cNvPr id="12"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23</a:t>
            </a:fld>
            <a:endParaRPr lang="en-US" dirty="0"/>
          </a:p>
        </p:txBody>
      </p:sp>
    </p:spTree>
    <p:extLst>
      <p:ext uri="{BB962C8B-B14F-4D97-AF65-F5344CB8AC3E}">
        <p14:creationId xmlns="" xmlns:p14="http://schemas.microsoft.com/office/powerpoint/2010/main" val="99977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24</a:t>
            </a:fld>
            <a:endParaRPr lang="en-US" dirty="0"/>
          </a:p>
        </p:txBody>
      </p:sp>
      <p:sp>
        <p:nvSpPr>
          <p:cNvPr id="2" name="Title 1"/>
          <p:cNvSpPr>
            <a:spLocks noGrp="1"/>
          </p:cNvSpPr>
          <p:nvPr>
            <p:ph type="title" idx="4294967295"/>
          </p:nvPr>
        </p:nvSpPr>
        <p:spPr>
          <a:xfrm>
            <a:off x="555173" y="892630"/>
            <a:ext cx="8294914" cy="671739"/>
          </a:xfrm>
        </p:spPr>
        <p:txBody>
          <a:bodyPr>
            <a:normAutofit/>
          </a:bodyPr>
          <a:lstStyle/>
          <a:p>
            <a:r>
              <a:rPr lang="en-US" sz="3600" b="1" dirty="0" smtClean="0"/>
              <a:t>ELAC Delegate Convening</a:t>
            </a:r>
            <a:endParaRPr lang="en-US" sz="3600" b="1" dirty="0"/>
          </a:p>
        </p:txBody>
      </p:sp>
      <p:sp>
        <p:nvSpPr>
          <p:cNvPr id="3" name="Content Placeholder 2"/>
          <p:cNvSpPr>
            <a:spLocks noGrp="1"/>
          </p:cNvSpPr>
          <p:nvPr>
            <p:ph idx="4294967295"/>
          </p:nvPr>
        </p:nvSpPr>
        <p:spPr>
          <a:xfrm>
            <a:off x="664029" y="1774371"/>
            <a:ext cx="7587342" cy="4343400"/>
          </a:xfrm>
        </p:spPr>
        <p:txBody>
          <a:bodyPr>
            <a:normAutofit fontScale="92500" lnSpcReduction="10000"/>
          </a:bodyPr>
          <a:lstStyle/>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The ELAC Chairperson will automatically serve as the school’s representative to the ELAC delegate convening in their ESC/ISIC.</a:t>
            </a:r>
            <a:endParaRPr lang="en-US" sz="800" dirty="0" smtClean="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This designation can </a:t>
            </a:r>
            <a:r>
              <a:rPr lang="en-US" sz="3200" b="1" u="sng" dirty="0" smtClean="0">
                <a:solidFill>
                  <a:schemeClr val="tx1">
                    <a:lumMod val="95000"/>
                    <a:lumOff val="5000"/>
                  </a:schemeClr>
                </a:solidFill>
                <a:latin typeface="AngsanaUPC" panose="02020603050405020304" pitchFamily="18" charset="-34"/>
                <a:cs typeface="AngsanaUPC" panose="02020603050405020304" pitchFamily="18" charset="-34"/>
              </a:rPr>
              <a:t>NOT</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 be transferred to any other ELAC officer/member.</a:t>
            </a:r>
          </a:p>
          <a:p>
            <a:pPr marL="68580" indent="0">
              <a:buNone/>
            </a:pPr>
            <a:endParaRPr lang="en-US" sz="800" dirty="0" smtClean="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10 </a:t>
            </a:r>
            <a:r>
              <a:rPr lang="en-US" sz="3200" dirty="0">
                <a:solidFill>
                  <a:schemeClr val="tx1">
                    <a:lumMod val="95000"/>
                    <a:lumOff val="5000"/>
                  </a:schemeClr>
                </a:solidFill>
                <a:latin typeface="AngsanaUPC" panose="02020603050405020304" pitchFamily="18" charset="-34"/>
                <a:cs typeface="AngsanaUPC" panose="02020603050405020304" pitchFamily="18" charset="-34"/>
              </a:rPr>
              <a:t>representatives and 2 </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alternates, from each ESC/ISIC are elected </a:t>
            </a:r>
            <a:r>
              <a:rPr lang="en-US" sz="3200" dirty="0">
                <a:solidFill>
                  <a:schemeClr val="tx1">
                    <a:lumMod val="95000"/>
                    <a:lumOff val="5000"/>
                  </a:schemeClr>
                </a:solidFill>
                <a:latin typeface="AngsanaUPC" panose="02020603050405020304" pitchFamily="18" charset="-34"/>
                <a:cs typeface="AngsanaUPC" panose="02020603050405020304" pitchFamily="18" charset="-34"/>
              </a:rPr>
              <a:t>to serve on </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DELAC.</a:t>
            </a:r>
            <a:endParaRPr lang="en-US" sz="3200" dirty="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600" dirty="0" smtClean="0">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2453343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25</a:t>
            </a:fld>
            <a:endParaRPr lang="en-US" dirty="0"/>
          </a:p>
        </p:txBody>
      </p:sp>
      <p:sp>
        <p:nvSpPr>
          <p:cNvPr id="2" name="Title 1"/>
          <p:cNvSpPr>
            <a:spLocks noGrp="1"/>
          </p:cNvSpPr>
          <p:nvPr>
            <p:ph type="title" idx="4294967295"/>
          </p:nvPr>
        </p:nvSpPr>
        <p:spPr>
          <a:xfrm>
            <a:off x="511629" y="607507"/>
            <a:ext cx="8042275" cy="784226"/>
          </a:xfrm>
        </p:spPr>
        <p:txBody>
          <a:bodyPr>
            <a:normAutofit/>
          </a:bodyPr>
          <a:lstStyle/>
          <a:p>
            <a:r>
              <a:rPr lang="en-US" sz="3600" b="1" dirty="0" smtClean="0">
                <a:latin typeface="Century Gothic" pitchFamily="-1" charset="0"/>
                <a:ea typeface="ＭＳ Ｐゴシック" pitchFamily="-1" charset="-128"/>
                <a:cs typeface="Times New Roman" pitchFamily="-1" charset="0"/>
              </a:rPr>
              <a:t>Central Committee</a:t>
            </a:r>
            <a:endParaRPr lang="en-US" sz="3600" dirty="0"/>
          </a:p>
        </p:txBody>
      </p:sp>
      <p:sp>
        <p:nvSpPr>
          <p:cNvPr id="3" name="Content Placeholder 2"/>
          <p:cNvSpPr>
            <a:spLocks noGrp="1"/>
          </p:cNvSpPr>
          <p:nvPr>
            <p:ph idx="4294967295"/>
          </p:nvPr>
        </p:nvSpPr>
        <p:spPr>
          <a:xfrm>
            <a:off x="511629" y="970415"/>
            <a:ext cx="8042275" cy="5299755"/>
          </a:xfrm>
        </p:spPr>
        <p:txBody>
          <a:bodyPr>
            <a:normAutofit fontScale="70000" lnSpcReduction="20000"/>
          </a:bodyPr>
          <a:lstStyle/>
          <a:p>
            <a:pPr marL="0" indent="0" eaLnBrk="1" fontAlgn="auto" hangingPunct="1">
              <a:spcAft>
                <a:spcPts val="0"/>
              </a:spcAft>
              <a:buClrTx/>
              <a:buFont typeface="Wingdings 2"/>
              <a:buNone/>
              <a:defRPr/>
            </a:pPr>
            <a:endParaRPr lang="en-US" b="1" dirty="0" smtClean="0">
              <a:solidFill>
                <a:srgbClr val="000000"/>
              </a:solidFill>
              <a:latin typeface="Century Gothic" pitchFamily="-1" charset="0"/>
              <a:ea typeface="Times New Roman" pitchFamily="-1" charset="0"/>
            </a:endParaRPr>
          </a:p>
          <a:p>
            <a:pPr marL="0" indent="0" eaLnBrk="1" fontAlgn="auto" hangingPunct="1">
              <a:spcAft>
                <a:spcPts val="0"/>
              </a:spcAft>
              <a:buClrTx/>
              <a:buFont typeface="Wingdings 2"/>
              <a:buNone/>
              <a:defRPr/>
            </a:pPr>
            <a:r>
              <a:rPr lang="en-US" sz="3600" b="1" dirty="0" smtClean="0">
                <a:solidFill>
                  <a:srgbClr val="000000"/>
                </a:solidFill>
                <a:latin typeface="AngsanaUPC" panose="02020603050405020304" pitchFamily="18" charset="-34"/>
                <a:ea typeface="Times New Roman" pitchFamily="-1" charset="0"/>
                <a:cs typeface="AngsanaUPC" panose="02020603050405020304" pitchFamily="18" charset="-34"/>
              </a:rPr>
              <a:t>District English Learner Advisory Committee (DELAC)</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The DELAC advises on matters pertinent to EL Programs.</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Composition and selection</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50 members total</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All members are parents of English Learners </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Members elected at ELAC Delegate Convening </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Meets 4 times per school year excluding trainings. </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Members and officers serve for the duration of the school year.</a:t>
            </a:r>
          </a:p>
          <a:p>
            <a:pPr marL="548640" lvl="1" indent="-274320" eaLnBrk="1" fontAlgn="auto" hangingPunct="1">
              <a:spcAft>
                <a:spcPts val="0"/>
              </a:spcAft>
              <a:buClrTx/>
              <a:buFont typeface="Wingdings" pitchFamily="-1" charset="2"/>
              <a:buChar char="§"/>
              <a:defRPr/>
            </a:pPr>
            <a:endParaRPr lang="en-US" sz="2400" dirty="0" smtClean="0">
              <a:solidFill>
                <a:srgbClr val="000000"/>
              </a:solidFill>
              <a:latin typeface="Century Gothic" pitchFamily="-1" charset="0"/>
              <a:ea typeface="Times New Roman" pitchFamily="-1" charset="0"/>
            </a:endParaRPr>
          </a:p>
          <a:p>
            <a:endParaRPr lang="en-US" dirty="0"/>
          </a:p>
        </p:txBody>
      </p:sp>
    </p:spTree>
    <p:extLst>
      <p:ext uri="{BB962C8B-B14F-4D97-AF65-F5344CB8AC3E}">
        <p14:creationId xmlns="" xmlns:p14="http://schemas.microsoft.com/office/powerpoint/2010/main" val="1570541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26</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pPr eaLnBrk="1" hangingPunct="1"/>
            <a:r>
              <a:rPr lang="en-US" sz="3600" b="1" dirty="0" smtClean="0"/>
              <a:t>Open Meeting Law</a:t>
            </a:r>
          </a:p>
        </p:txBody>
      </p:sp>
      <p:sp>
        <p:nvSpPr>
          <p:cNvPr id="5" name="Rectangle 3"/>
          <p:cNvSpPr txBox="1">
            <a:spLocks noChangeArrowheads="1"/>
          </p:cNvSpPr>
          <p:nvPr/>
        </p:nvSpPr>
        <p:spPr>
          <a:xfrm>
            <a:off x="758601" y="1604402"/>
            <a:ext cx="7634285" cy="4785512"/>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a:t>
            </a:r>
            <a:r>
              <a:rPr lang="en-US" sz="2800" dirty="0">
                <a:latin typeface="AngsanaUPC" panose="02020603050405020304" pitchFamily="18" charset="-34"/>
                <a:cs typeface="AngsanaUPC" panose="02020603050405020304" pitchFamily="18" charset="-34"/>
              </a:rPr>
              <a:t>meeting held by </a:t>
            </a:r>
            <a:r>
              <a:rPr lang="en-US" sz="2800" dirty="0" smtClean="0">
                <a:latin typeface="AngsanaUPC" panose="02020603050405020304" pitchFamily="18" charset="-34"/>
                <a:cs typeface="AngsanaUPC" panose="02020603050405020304" pitchFamily="18" charset="-34"/>
              </a:rPr>
              <a:t>the committee </a:t>
            </a:r>
            <a:r>
              <a:rPr lang="en-US" sz="2800" dirty="0">
                <a:latin typeface="AngsanaUPC" panose="02020603050405020304" pitchFamily="18" charset="-34"/>
                <a:cs typeface="AngsanaUPC" panose="02020603050405020304" pitchFamily="18" charset="-34"/>
              </a:rPr>
              <a:t>shall be open to the public</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a:t>
            </a:r>
            <a:r>
              <a:rPr lang="en-US" sz="2800" dirty="0">
                <a:latin typeface="AngsanaUPC" panose="02020603050405020304" pitchFamily="18" charset="-34"/>
                <a:cs typeface="AngsanaUPC" panose="02020603050405020304" pitchFamily="18" charset="-34"/>
              </a:rPr>
              <a:t>member of the public shall be able to address the </a:t>
            </a:r>
            <a:r>
              <a:rPr lang="en-US" sz="2800" dirty="0" smtClean="0">
                <a:latin typeface="AngsanaUPC" panose="02020603050405020304" pitchFamily="18" charset="-34"/>
                <a:cs typeface="AngsanaUPC" panose="02020603050405020304" pitchFamily="18" charset="-34"/>
              </a:rPr>
              <a:t>committee </a:t>
            </a:r>
            <a:r>
              <a:rPr lang="en-US" sz="2800" dirty="0">
                <a:latin typeface="AngsanaUPC" panose="02020603050405020304" pitchFamily="18" charset="-34"/>
                <a:cs typeface="AngsanaUPC" panose="02020603050405020304" pitchFamily="18" charset="-34"/>
              </a:rPr>
              <a:t>during the </a:t>
            </a:r>
            <a:r>
              <a:rPr lang="en-US" sz="2800" dirty="0" smtClean="0">
                <a:latin typeface="AngsanaUPC" panose="02020603050405020304" pitchFamily="18" charset="-34"/>
                <a:cs typeface="AngsanaUPC" panose="02020603050405020304" pitchFamily="18" charset="-34"/>
              </a:rPr>
              <a:t>meeting </a:t>
            </a:r>
            <a:r>
              <a:rPr lang="en-US" sz="2800" dirty="0">
                <a:latin typeface="AngsanaUPC" panose="02020603050405020304" pitchFamily="18" charset="-34"/>
                <a:cs typeface="AngsanaUPC" panose="02020603050405020304" pitchFamily="18" charset="-34"/>
              </a:rPr>
              <a:t>on any item within the subject matter jurisdiction of the council or committee</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Notice </a:t>
            </a:r>
            <a:r>
              <a:rPr lang="en-US" sz="2800" dirty="0">
                <a:latin typeface="AngsanaUPC" panose="02020603050405020304" pitchFamily="18" charset="-34"/>
                <a:cs typeface="AngsanaUPC" panose="02020603050405020304" pitchFamily="18" charset="-34"/>
              </a:rPr>
              <a:t>of the meeting shall be posted at the school site or other appropriate place </a:t>
            </a:r>
            <a:r>
              <a:rPr lang="en-US" sz="2800" dirty="0" smtClean="0">
                <a:latin typeface="AngsanaUPC" panose="02020603050405020304" pitchFamily="18" charset="-34"/>
                <a:cs typeface="AngsanaUPC" panose="02020603050405020304" pitchFamily="18" charset="-34"/>
              </a:rPr>
              <a:t>accessible </a:t>
            </a:r>
            <a:r>
              <a:rPr lang="en-US" sz="2800" dirty="0">
                <a:latin typeface="AngsanaUPC" panose="02020603050405020304" pitchFamily="18" charset="-34"/>
                <a:cs typeface="AngsanaUPC" panose="02020603050405020304" pitchFamily="18" charset="-34"/>
              </a:rPr>
              <a:t>to the </a:t>
            </a:r>
            <a:r>
              <a:rPr lang="en-US" sz="2800" dirty="0" smtClean="0">
                <a:latin typeface="AngsanaUPC" panose="02020603050405020304" pitchFamily="18" charset="-34"/>
                <a:cs typeface="AngsanaUPC" panose="02020603050405020304" pitchFamily="18" charset="-34"/>
              </a:rPr>
              <a:t>public at </a:t>
            </a:r>
            <a:r>
              <a:rPr lang="en-US" sz="2800" dirty="0">
                <a:latin typeface="AngsanaUPC" panose="02020603050405020304" pitchFamily="18" charset="-34"/>
                <a:cs typeface="AngsanaUPC" panose="02020603050405020304" pitchFamily="18" charset="-34"/>
              </a:rPr>
              <a:t>least 72 hours prior to the meeting</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The </a:t>
            </a:r>
            <a:r>
              <a:rPr lang="en-US" sz="2800" dirty="0">
                <a:latin typeface="AngsanaUPC" panose="02020603050405020304" pitchFamily="18" charset="-34"/>
                <a:cs typeface="AngsanaUPC" panose="02020603050405020304" pitchFamily="18" charset="-34"/>
              </a:rPr>
              <a:t>meeting notice shall specify the date, time, and location of the meeting and contain </a:t>
            </a:r>
            <a:r>
              <a:rPr lang="en-US" sz="2800" dirty="0" smtClean="0">
                <a:latin typeface="AngsanaUPC" panose="02020603050405020304" pitchFamily="18" charset="-34"/>
                <a:cs typeface="AngsanaUPC" panose="02020603050405020304" pitchFamily="18" charset="-34"/>
              </a:rPr>
              <a:t>an </a:t>
            </a:r>
            <a:r>
              <a:rPr lang="en-US" sz="2800" dirty="0">
                <a:latin typeface="AngsanaUPC" panose="02020603050405020304" pitchFamily="18" charset="-34"/>
                <a:cs typeface="AngsanaUPC" panose="02020603050405020304" pitchFamily="18" charset="-34"/>
              </a:rPr>
              <a:t>agenda describing each item of business to be discussed or acted upon.</a:t>
            </a:r>
          </a:p>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30991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27</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pPr eaLnBrk="1" hangingPunct="1"/>
            <a:r>
              <a:rPr lang="en-US" sz="3600" b="1" dirty="0" smtClean="0"/>
              <a:t>Open Meeting Law </a:t>
            </a:r>
            <a:r>
              <a:rPr lang="en-US" sz="3200" b="1" dirty="0" smtClean="0"/>
              <a:t>(cont.)</a:t>
            </a:r>
          </a:p>
        </p:txBody>
      </p:sp>
      <p:sp>
        <p:nvSpPr>
          <p:cNvPr id="5" name="Rectangle 3"/>
          <p:cNvSpPr txBox="1">
            <a:spLocks noChangeArrowheads="1"/>
          </p:cNvSpPr>
          <p:nvPr/>
        </p:nvSpPr>
        <p:spPr>
          <a:xfrm>
            <a:off x="758601" y="1604402"/>
            <a:ext cx="7634285" cy="4948798"/>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The committee </a:t>
            </a:r>
            <a:r>
              <a:rPr lang="en-US" sz="2800" dirty="0">
                <a:latin typeface="AngsanaUPC" panose="02020603050405020304" pitchFamily="18" charset="-34"/>
                <a:cs typeface="AngsanaUPC" panose="02020603050405020304" pitchFamily="18" charset="-34"/>
              </a:rPr>
              <a:t>may not take any action on any item of business unless </a:t>
            </a:r>
            <a:endParaRPr lang="en-US" sz="2800" dirty="0" smtClean="0">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the item </a:t>
            </a:r>
            <a:r>
              <a:rPr lang="en-US" sz="2500" dirty="0">
                <a:solidFill>
                  <a:schemeClr val="tx1"/>
                </a:solidFill>
                <a:latin typeface="AngsanaUPC" panose="02020603050405020304" pitchFamily="18" charset="-34"/>
                <a:cs typeface="AngsanaUPC" panose="02020603050405020304" pitchFamily="18" charset="-34"/>
              </a:rPr>
              <a:t>appeared on the posted agenda, or </a:t>
            </a:r>
            <a:endParaRPr lang="en-US" sz="2500" dirty="0" smtClean="0">
              <a:solidFill>
                <a:schemeClr val="tx1"/>
              </a:solidFill>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the committee </a:t>
            </a:r>
            <a:r>
              <a:rPr lang="en-US" sz="2500" dirty="0">
                <a:solidFill>
                  <a:schemeClr val="tx1"/>
                </a:solidFill>
                <a:latin typeface="AngsanaUPC" panose="02020603050405020304" pitchFamily="18" charset="-34"/>
                <a:cs typeface="AngsanaUPC" panose="02020603050405020304" pitchFamily="18" charset="-34"/>
              </a:rPr>
              <a:t>members find, by </a:t>
            </a:r>
            <a:r>
              <a:rPr lang="en-US" sz="2500" dirty="0" smtClean="0">
                <a:solidFill>
                  <a:schemeClr val="tx1"/>
                </a:solidFill>
                <a:latin typeface="AngsanaUPC" panose="02020603050405020304" pitchFamily="18" charset="-34"/>
                <a:cs typeface="AngsanaUPC" panose="02020603050405020304" pitchFamily="18" charset="-34"/>
              </a:rPr>
              <a:t>unanimous </a:t>
            </a:r>
            <a:r>
              <a:rPr lang="en-US" sz="2500" dirty="0">
                <a:solidFill>
                  <a:schemeClr val="tx1"/>
                </a:solidFill>
                <a:latin typeface="AngsanaUPC" panose="02020603050405020304" pitchFamily="18" charset="-34"/>
                <a:cs typeface="AngsanaUPC" panose="02020603050405020304" pitchFamily="18" charset="-34"/>
              </a:rPr>
              <a:t>vote, that there is a need to take immediate action and that the need for action </a:t>
            </a:r>
            <a:r>
              <a:rPr lang="en-US" sz="2500" dirty="0" smtClean="0">
                <a:solidFill>
                  <a:schemeClr val="tx1"/>
                </a:solidFill>
                <a:latin typeface="AngsanaUPC" panose="02020603050405020304" pitchFamily="18" charset="-34"/>
                <a:cs typeface="AngsanaUPC" panose="02020603050405020304" pitchFamily="18" charset="-34"/>
              </a:rPr>
              <a:t>came </a:t>
            </a:r>
            <a:r>
              <a:rPr lang="en-US" sz="2500" dirty="0">
                <a:solidFill>
                  <a:schemeClr val="tx1"/>
                </a:solidFill>
                <a:latin typeface="AngsanaUPC" panose="02020603050405020304" pitchFamily="18" charset="-34"/>
                <a:cs typeface="AngsanaUPC" panose="02020603050405020304" pitchFamily="18" charset="-34"/>
              </a:rPr>
              <a:t>to the attention of the </a:t>
            </a:r>
            <a:r>
              <a:rPr lang="en-US" sz="2500" dirty="0" smtClean="0">
                <a:solidFill>
                  <a:schemeClr val="tx1"/>
                </a:solidFill>
                <a:latin typeface="AngsanaUPC" panose="02020603050405020304" pitchFamily="18" charset="-34"/>
                <a:cs typeface="AngsanaUPC" panose="02020603050405020304" pitchFamily="18" charset="-34"/>
              </a:rPr>
              <a:t>committee </a:t>
            </a:r>
            <a:r>
              <a:rPr lang="en-US" sz="2500" dirty="0">
                <a:solidFill>
                  <a:schemeClr val="tx1"/>
                </a:solidFill>
                <a:latin typeface="AngsanaUPC" panose="02020603050405020304" pitchFamily="18" charset="-34"/>
                <a:cs typeface="AngsanaUPC" panose="02020603050405020304" pitchFamily="18" charset="-34"/>
              </a:rPr>
              <a:t>subsequent to the posting of the </a:t>
            </a:r>
            <a:r>
              <a:rPr lang="en-US" sz="2500" dirty="0" smtClean="0">
                <a:solidFill>
                  <a:schemeClr val="tx1"/>
                </a:solidFill>
                <a:latin typeface="AngsanaUPC" panose="02020603050405020304" pitchFamily="18" charset="-34"/>
                <a:cs typeface="AngsanaUPC" panose="02020603050405020304" pitchFamily="18" charset="-34"/>
              </a:rPr>
              <a:t>agenda.</a:t>
            </a:r>
          </a:p>
          <a:p>
            <a:pPr>
              <a:buClr>
                <a:schemeClr val="accent1"/>
              </a:buClr>
              <a:buSzPct val="90000"/>
              <a:buFont typeface="Arial" panose="020B0604020202020204" pitchFamily="34" charset="0"/>
              <a:buChar char="•"/>
            </a:pPr>
            <a:r>
              <a:rPr lang="en-US" sz="2800" dirty="0">
                <a:latin typeface="AngsanaUPC" panose="02020603050405020304" pitchFamily="18" charset="-34"/>
                <a:cs typeface="AngsanaUPC" panose="02020603050405020304" pitchFamily="18" charset="-34"/>
              </a:rPr>
              <a:t>Questions or brief statements made at the meeting by members of the </a:t>
            </a:r>
            <a:r>
              <a:rPr lang="en-US" sz="2800" dirty="0" smtClean="0">
                <a:latin typeface="AngsanaUPC" panose="02020603050405020304" pitchFamily="18" charset="-34"/>
                <a:cs typeface="AngsanaUPC" panose="02020603050405020304" pitchFamily="18" charset="-34"/>
              </a:rPr>
              <a:t>committee</a:t>
            </a:r>
            <a:r>
              <a:rPr lang="en-US" sz="2800" dirty="0">
                <a:latin typeface="AngsanaUPC" panose="02020603050405020304" pitchFamily="18" charset="-34"/>
                <a:cs typeface="AngsanaUPC" panose="02020603050405020304" pitchFamily="18" charset="-34"/>
              </a:rPr>
              <a:t>, or public need not be described on an agenda as items of business if those questions or statements </a:t>
            </a:r>
            <a:endParaRPr lang="en-US" sz="2800" dirty="0" smtClean="0">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do </a:t>
            </a:r>
            <a:r>
              <a:rPr lang="en-US" sz="2500" dirty="0">
                <a:solidFill>
                  <a:schemeClr val="tx1"/>
                </a:solidFill>
                <a:latin typeface="AngsanaUPC" panose="02020603050405020304" pitchFamily="18" charset="-34"/>
                <a:cs typeface="AngsanaUPC" panose="02020603050405020304" pitchFamily="18" charset="-34"/>
              </a:rPr>
              <a:t>not have a significant effect on pupils or employees in the school or school district; or </a:t>
            </a:r>
            <a:endParaRPr lang="en-US" sz="2500" dirty="0" smtClean="0">
              <a:solidFill>
                <a:schemeClr val="tx1"/>
              </a:solidFill>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can </a:t>
            </a:r>
            <a:r>
              <a:rPr lang="en-US" sz="2500" dirty="0">
                <a:solidFill>
                  <a:schemeClr val="tx1"/>
                </a:solidFill>
                <a:latin typeface="AngsanaUPC" panose="02020603050405020304" pitchFamily="18" charset="-34"/>
                <a:cs typeface="AngsanaUPC" panose="02020603050405020304" pitchFamily="18" charset="-34"/>
              </a:rPr>
              <a:t>be resolved solely by the provision of information.</a:t>
            </a:r>
          </a:p>
          <a:p>
            <a:pPr>
              <a:buClr>
                <a:schemeClr val="accent1"/>
              </a:buClr>
              <a:buSzPct val="90000"/>
              <a:buFont typeface="Arial" panose="020B0604020202020204" pitchFamily="34" charset="0"/>
              <a:buChar char="•"/>
            </a:pPr>
            <a:endParaRPr lang="en-US" sz="2800" dirty="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22645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28</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r>
              <a:rPr lang="en-US" sz="3600" b="1" dirty="0" smtClean="0"/>
              <a:t>Open Meeting </a:t>
            </a:r>
            <a:r>
              <a:rPr lang="en-US" sz="3600" b="1" dirty="0"/>
              <a:t>Law </a:t>
            </a:r>
            <a:r>
              <a:rPr lang="en-US" sz="3200" b="1" dirty="0"/>
              <a:t>(cont.)</a:t>
            </a:r>
            <a:endParaRPr lang="en-US" sz="3200" b="1" dirty="0" smtClean="0"/>
          </a:p>
        </p:txBody>
      </p:sp>
      <p:sp>
        <p:nvSpPr>
          <p:cNvPr id="5" name="Rectangle 3"/>
          <p:cNvSpPr txBox="1">
            <a:spLocks noChangeArrowheads="1"/>
          </p:cNvSpPr>
          <p:nvPr/>
        </p:nvSpPr>
        <p:spPr>
          <a:xfrm>
            <a:off x="562658" y="1604402"/>
            <a:ext cx="7960856" cy="4649280"/>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If the committee violates the procedural meeting requirements described above, and upon the demand of any person, the committee shall reconsider the items at its next meeting after allowing for public input on the item.</a:t>
            </a:r>
          </a:p>
          <a:p>
            <a:pPr marL="0" indent="0">
              <a:buClr>
                <a:schemeClr val="accent1"/>
              </a:buClr>
              <a:buSzPct val="90000"/>
              <a:buNone/>
            </a:pPr>
            <a:endParaRPr lang="en-US" sz="400" dirty="0" smtClean="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materials provided to a school site council shall be made available to any member of  the public who requests the materials pursuant to the California Public Records Act.</a:t>
            </a:r>
          </a:p>
          <a:p>
            <a:pPr marL="533400" indent="-533400">
              <a:lnSpc>
                <a:spcPct val="80000"/>
              </a:lnSpc>
              <a:buFont typeface="Wingdings" pitchFamily="2" charset="2"/>
              <a:buNone/>
            </a:pPr>
            <a:endParaRPr lang="en-US" sz="2800" i="1" dirty="0" smtClean="0">
              <a:latin typeface="Arial" charset="0"/>
              <a:cs typeface="Arial" charset="0"/>
            </a:endParaRPr>
          </a:p>
          <a:p>
            <a:pPr marL="804863" indent="-804863" algn="ctr">
              <a:lnSpc>
                <a:spcPct val="80000"/>
              </a:lnSpc>
              <a:buFont typeface="Wingdings" pitchFamily="2" charset="2"/>
              <a:buNone/>
            </a:pPr>
            <a:r>
              <a:rPr lang="en-US" sz="2800" b="1" i="1" dirty="0" smtClean="0">
                <a:solidFill>
                  <a:srgbClr val="FF0000"/>
                </a:solidFill>
                <a:latin typeface="AngsanaUPC" panose="02020603050405020304" pitchFamily="18" charset="-34"/>
                <a:cs typeface="AngsanaUPC" panose="02020603050405020304" pitchFamily="18" charset="-34"/>
              </a:rPr>
              <a:t>Note: Emergency meetings must be posted 24 hours in advance!</a:t>
            </a:r>
          </a:p>
        </p:txBody>
      </p:sp>
    </p:spTree>
    <p:extLst>
      <p:ext uri="{BB962C8B-B14F-4D97-AF65-F5344CB8AC3E}">
        <p14:creationId xmlns="" xmlns:p14="http://schemas.microsoft.com/office/powerpoint/2010/main" val="28233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8714" y="643093"/>
            <a:ext cx="7646573"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solidFill>
                  <a:schemeClr val="accent1"/>
                </a:solidFill>
              </a:rPr>
              <a:t>3-Step Election Procedures</a:t>
            </a:r>
            <a:endParaRPr lang="en-US" sz="3600" b="1" cap="none" spc="0" dirty="0">
              <a:ln w="19050">
                <a:solidFill>
                  <a:schemeClr val="tx2">
                    <a:tint val="1000"/>
                  </a:schemeClr>
                </a:solidFill>
                <a:prstDash val="solid"/>
              </a:ln>
              <a:solidFill>
                <a:schemeClr val="accent1"/>
              </a:solidFill>
              <a:latin typeface="+mj-lt"/>
            </a:endParaRPr>
          </a:p>
        </p:txBody>
      </p:sp>
      <p:sp>
        <p:nvSpPr>
          <p:cNvPr id="2" name="Slide Number Placeholder 1"/>
          <p:cNvSpPr>
            <a:spLocks noGrp="1"/>
          </p:cNvSpPr>
          <p:nvPr>
            <p:ph type="sldNum" sz="quarter" idx="12"/>
          </p:nvPr>
        </p:nvSpPr>
        <p:spPr/>
        <p:txBody>
          <a:bodyPr/>
          <a:lstStyle/>
          <a:p>
            <a:pPr algn="r"/>
            <a:fld id="{FFE19699-14BE-48D7-84E2-6DF70FA0AB1B}" type="slidenum">
              <a:rPr lang="en-US" smtClean="0"/>
              <a:pPr algn="r"/>
              <a:t>29</a:t>
            </a:fld>
            <a:endParaRPr lang="en-US" dirty="0"/>
          </a:p>
        </p:txBody>
      </p:sp>
      <p:sp>
        <p:nvSpPr>
          <p:cNvPr id="5" name="Content Placeholder 2"/>
          <p:cNvSpPr>
            <a:spLocks noGrp="1"/>
          </p:cNvSpPr>
          <p:nvPr>
            <p:ph idx="4294967295"/>
          </p:nvPr>
        </p:nvSpPr>
        <p:spPr>
          <a:xfrm>
            <a:off x="598714" y="1162170"/>
            <a:ext cx="8088086" cy="5369338"/>
          </a:xfrm>
        </p:spPr>
        <p:txBody>
          <a:bodyPr>
            <a:noAutofit/>
          </a:bodyPr>
          <a:lstStyle/>
          <a:p>
            <a:pPr marL="0" indent="0">
              <a:buNone/>
            </a:pPr>
            <a:r>
              <a:rPr lang="en-US" sz="3200" b="1" dirty="0" smtClean="0">
                <a:solidFill>
                  <a:schemeClr val="tx1"/>
                </a:solidFill>
                <a:latin typeface="AngsanaUPC" panose="02020603050405020304" pitchFamily="18" charset="-34"/>
                <a:cs typeface="AngsanaUPC" panose="02020603050405020304" pitchFamily="18" charset="-34"/>
              </a:rPr>
              <a:t>STEP 1 Informing</a:t>
            </a:r>
          </a:p>
          <a:p>
            <a:pPr>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 Notify all parents and stakeholders of orientation/elections.  </a:t>
            </a:r>
          </a:p>
          <a:p>
            <a:pPr>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Include date, time, location and the agenda items to be addressed.</a:t>
            </a:r>
          </a:p>
          <a:p>
            <a:pPr marL="0" lvl="2" indent="0">
              <a:buNone/>
            </a:pPr>
            <a:r>
              <a:rPr lang="en-US" sz="3200" b="1" dirty="0" smtClean="0">
                <a:solidFill>
                  <a:schemeClr val="tx1"/>
                </a:solidFill>
                <a:latin typeface="AngsanaUPC" panose="02020603050405020304" pitchFamily="18" charset="-34"/>
                <a:cs typeface="AngsanaUPC" panose="02020603050405020304" pitchFamily="18" charset="-34"/>
              </a:rPr>
              <a:t>STEP </a:t>
            </a:r>
            <a:r>
              <a:rPr lang="en-US" sz="3200" b="1" dirty="0">
                <a:solidFill>
                  <a:schemeClr val="tx1"/>
                </a:solidFill>
                <a:latin typeface="AngsanaUPC" panose="02020603050405020304" pitchFamily="18" charset="-34"/>
                <a:cs typeface="AngsanaUPC" panose="02020603050405020304" pitchFamily="18" charset="-34"/>
              </a:rPr>
              <a:t>2 Posting</a:t>
            </a:r>
          </a:p>
          <a:p>
            <a:pPr marL="457200" lvl="2" indent="-457200">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Orientation notices (agendas) must </a:t>
            </a:r>
            <a:r>
              <a:rPr lang="en-US" sz="3200" dirty="0">
                <a:solidFill>
                  <a:schemeClr val="tx1"/>
                </a:solidFill>
                <a:latin typeface="AngsanaUPC" panose="02020603050405020304" pitchFamily="18" charset="-34"/>
                <a:cs typeface="AngsanaUPC" panose="02020603050405020304" pitchFamily="18" charset="-34"/>
              </a:rPr>
              <a:t>be posted at least seventy-two (72) </a:t>
            </a:r>
            <a:r>
              <a:rPr lang="en-US" sz="3200" dirty="0" smtClean="0">
                <a:solidFill>
                  <a:schemeClr val="tx1"/>
                </a:solidFill>
                <a:latin typeface="AngsanaUPC" panose="02020603050405020304" pitchFamily="18" charset="-34"/>
                <a:cs typeface="AngsanaUPC" panose="02020603050405020304" pitchFamily="18" charset="-34"/>
              </a:rPr>
              <a:t>hours prior </a:t>
            </a:r>
            <a:r>
              <a:rPr lang="en-US" sz="3200" dirty="0">
                <a:solidFill>
                  <a:schemeClr val="tx1"/>
                </a:solidFill>
                <a:latin typeface="AngsanaUPC" panose="02020603050405020304" pitchFamily="18" charset="-34"/>
                <a:cs typeface="AngsanaUPC" panose="02020603050405020304" pitchFamily="18" charset="-34"/>
              </a:rPr>
              <a:t>to the scheduled </a:t>
            </a:r>
            <a:r>
              <a:rPr lang="en-US" sz="3200" dirty="0" smtClean="0">
                <a:solidFill>
                  <a:schemeClr val="tx1"/>
                </a:solidFill>
                <a:latin typeface="AngsanaUPC" panose="02020603050405020304" pitchFamily="18" charset="-34"/>
                <a:cs typeface="AngsanaUPC" panose="02020603050405020304" pitchFamily="18" charset="-34"/>
              </a:rPr>
              <a:t>orientation.</a:t>
            </a:r>
          </a:p>
          <a:p>
            <a:pPr marL="457200" lvl="2" indent="-457200">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Election notices (agendas) must be posted at least five </a:t>
            </a:r>
            <a:r>
              <a:rPr lang="en-US" sz="3200" dirty="0">
                <a:solidFill>
                  <a:schemeClr val="tx1"/>
                </a:solidFill>
                <a:latin typeface="AngsanaUPC" panose="02020603050405020304" pitchFamily="18" charset="-34"/>
                <a:cs typeface="AngsanaUPC" panose="02020603050405020304" pitchFamily="18" charset="-34"/>
              </a:rPr>
              <a:t>(5) days prior to the </a:t>
            </a:r>
            <a:r>
              <a:rPr lang="en-US" sz="3200" dirty="0" smtClean="0">
                <a:solidFill>
                  <a:schemeClr val="tx1"/>
                </a:solidFill>
                <a:latin typeface="AngsanaUPC" panose="02020603050405020304" pitchFamily="18" charset="-34"/>
                <a:cs typeface="AngsanaUPC" panose="02020603050405020304" pitchFamily="18" charset="-34"/>
              </a:rPr>
              <a:t>scheduled election</a:t>
            </a:r>
            <a:r>
              <a:rPr lang="en-US" sz="2800" dirty="0" smtClean="0">
                <a:solidFill>
                  <a:schemeClr val="tx1"/>
                </a:solidFill>
                <a:latin typeface="AngsanaUPC" panose="02020603050405020304" pitchFamily="18" charset="-34"/>
                <a:cs typeface="AngsanaUPC" panose="02020603050405020304" pitchFamily="18" charset="-34"/>
              </a:rPr>
              <a:t>. </a:t>
            </a:r>
          </a:p>
          <a:p>
            <a:pPr marL="0" lvl="2" indent="0" algn="ctr">
              <a:spcBef>
                <a:spcPts val="0"/>
              </a:spcBef>
              <a:buNone/>
            </a:pPr>
            <a:r>
              <a:rPr lang="en-US" sz="2800" b="1" dirty="0" smtClean="0">
                <a:solidFill>
                  <a:srgbClr val="FF0000"/>
                </a:solidFill>
                <a:latin typeface="AngsanaUPC" panose="02020603050405020304" pitchFamily="18" charset="-34"/>
                <a:cs typeface="AngsanaUPC" panose="02020603050405020304" pitchFamily="18" charset="-34"/>
              </a:rPr>
              <a:t>Postings must be outside of the school building and must be continuously accessible for all stakeholders.</a:t>
            </a:r>
          </a:p>
          <a:p>
            <a:pPr marL="0" indent="0">
              <a:buNone/>
            </a:pPr>
            <a:endParaRPr lang="en-US" sz="2000" dirty="0" smtClean="0">
              <a:solidFill>
                <a:schemeClr val="tx1"/>
              </a:solidFill>
            </a:endParaRPr>
          </a:p>
          <a:p>
            <a:pPr marL="457200" lvl="2" indent="-457200"/>
            <a:endParaRPr lang="en-US" dirty="0" smtClean="0">
              <a:solidFill>
                <a:schemeClr val="tx1"/>
              </a:solidFill>
            </a:endParaRPr>
          </a:p>
          <a:p>
            <a:pPr marL="0" indent="0">
              <a:buNone/>
            </a:pPr>
            <a:endParaRPr lang="en-US" sz="2000" dirty="0" smtClean="0">
              <a:solidFill>
                <a:schemeClr val="tx1"/>
              </a:solidFill>
            </a:endParaRPr>
          </a:p>
        </p:txBody>
      </p:sp>
      <p:pic>
        <p:nvPicPr>
          <p:cNvPr id="9218" name="Picture 2" descr="http://schools.iclipart.com/dodl.php?linklokauth=LzIyMi9zbWFsbC9iYXRjaF8wMS8xXzg3NS5qcGcsMTQwODEyMDg1MSwyMDQuMTA4LjEyMy4yMDQsMCwwLExMXzAsLGY2NWMyMDQzOTg1MGU2M2ZhZWQ4MTY0YjVjYWI2ODdj/1_875.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32549"/>
          <a:stretch/>
        </p:blipFill>
        <p:spPr bwMode="auto">
          <a:xfrm>
            <a:off x="7435057" y="789956"/>
            <a:ext cx="1041684" cy="1028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288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E19699-14BE-48D7-84E2-6DF70FA0AB1B}" type="slidenum">
              <a:rPr lang="en-US" smtClean="0"/>
              <a:pPr/>
              <a:t>3</a:t>
            </a:fld>
            <a:endParaRPr lang="en-US" dirty="0"/>
          </a:p>
        </p:txBody>
      </p:sp>
      <p:sp>
        <p:nvSpPr>
          <p:cNvPr id="7170" name="Rectangle 2"/>
          <p:cNvSpPr>
            <a:spLocks noGrp="1" noChangeArrowheads="1"/>
          </p:cNvSpPr>
          <p:nvPr>
            <p:ph type="title" idx="4294967295"/>
          </p:nvPr>
        </p:nvSpPr>
        <p:spPr>
          <a:xfrm>
            <a:off x="424543" y="708025"/>
            <a:ext cx="7021286" cy="752475"/>
          </a:xfrm>
        </p:spPr>
        <p:txBody>
          <a:bodyPr>
            <a:normAutofit/>
          </a:bodyPr>
          <a:lstStyle/>
          <a:p>
            <a:pPr eaLnBrk="1" hangingPunct="1"/>
            <a:r>
              <a:rPr lang="en-US" sz="3600" b="1" dirty="0" smtClean="0">
                <a:latin typeface="+mn-lt"/>
              </a:rPr>
              <a:t>State Requirement for ELAC</a:t>
            </a:r>
          </a:p>
        </p:txBody>
      </p:sp>
      <p:sp>
        <p:nvSpPr>
          <p:cNvPr id="31747" name="Rectangle 3"/>
          <p:cNvSpPr>
            <a:spLocks noGrp="1" noChangeArrowheads="1"/>
          </p:cNvSpPr>
          <p:nvPr>
            <p:ph type="body" idx="4294967295"/>
          </p:nvPr>
        </p:nvSpPr>
        <p:spPr>
          <a:xfrm>
            <a:off x="217714" y="1621971"/>
            <a:ext cx="8327572" cy="4267200"/>
          </a:xfrm>
        </p:spPr>
        <p:txBody>
          <a:bodyPr>
            <a:normAutofit fontScale="92500" lnSpcReduction="20000"/>
          </a:bodyPr>
          <a:lstStyle/>
          <a:p>
            <a:pPr marL="0" indent="0" eaLnBrk="1" hangingPunct="1">
              <a:lnSpc>
                <a:spcPct val="80000"/>
              </a:lnSpc>
              <a:buFont typeface="Wingdings" pitchFamily="2" charset="2"/>
              <a:buNone/>
              <a:defRPr/>
            </a:pPr>
            <a:r>
              <a:rPr lang="en-US" sz="4000" b="1" i="1" dirty="0" smtClean="0">
                <a:latin typeface="AngsanaUPC" panose="02020603050405020304" pitchFamily="18" charset="-34"/>
                <a:cs typeface="AngsanaUPC" panose="02020603050405020304" pitchFamily="18" charset="-34"/>
              </a:rPr>
              <a:t>      </a:t>
            </a:r>
            <a:r>
              <a:rPr lang="en-US" sz="3600" b="1" i="1" dirty="0" smtClean="0">
                <a:latin typeface="AngsanaUPC" panose="02020603050405020304" pitchFamily="18" charset="-34"/>
                <a:cs typeface="AngsanaUPC" panose="02020603050405020304" pitchFamily="18" charset="-34"/>
              </a:rPr>
              <a:t>Education Code 52176(b):</a:t>
            </a:r>
            <a:endParaRPr lang="en-US" sz="3600" dirty="0" smtClean="0"/>
          </a:p>
          <a:p>
            <a:pPr marL="895350" lvl="1" indent="-457200" eaLnBrk="1" hangingPunct="1">
              <a:lnSpc>
                <a:spcPct val="80000"/>
              </a:lnSpc>
              <a:buSzPct val="80000"/>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schools with twenty-one (21) or more English Learner (EL) students, not including Reclassified Fluent English Proficient (RFEP) students, are required to establish an English Learner Advisory Committee (ELAC).  </a:t>
            </a:r>
          </a:p>
          <a:p>
            <a:pPr marL="438150" lvl="1" indent="0" eaLnBrk="1" hangingPunct="1">
              <a:lnSpc>
                <a:spcPct val="80000"/>
              </a:lnSpc>
              <a:buSzPct val="80000"/>
              <a:buNone/>
              <a:defRPr/>
            </a:pPr>
            <a:endParaRPr lang="en-US" sz="1200" dirty="0" smtClean="0">
              <a:latin typeface="AngsanaUPC" panose="02020603050405020304" pitchFamily="18" charset="-34"/>
              <a:cs typeface="AngsanaUPC" panose="02020603050405020304" pitchFamily="18" charset="-34"/>
            </a:endParaRPr>
          </a:p>
          <a:p>
            <a:pPr marL="895350" lvl="1" indent="-457200" eaLnBrk="1" hangingPunct="1">
              <a:lnSpc>
                <a:spcPct val="80000"/>
              </a:lnSpc>
              <a:buSzPct val="80000"/>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parents with students attending the school in which the ELAC is established are eligible and should be encouraged to participate in the ELAC.</a:t>
            </a:r>
          </a:p>
          <a:p>
            <a:pPr marL="0" indent="0" eaLnBrk="1" hangingPunct="1">
              <a:lnSpc>
                <a:spcPct val="80000"/>
              </a:lnSpc>
              <a:buFont typeface="Wingdings" pitchFamily="2" charset="2"/>
              <a:buNone/>
              <a:defRPr/>
            </a:pPr>
            <a:endParaRPr lang="en-US" dirty="0" smtClean="0"/>
          </a:p>
          <a:p>
            <a:pPr marL="814387" lvl="1" indent="-342900" eaLnBrk="1" hangingPunct="1">
              <a:lnSpc>
                <a:spcPct val="80000"/>
              </a:lnSpc>
              <a:buFont typeface="+mj-lt"/>
              <a:buAutoNum type="arabicPeriod"/>
              <a:defRPr/>
            </a:pPr>
            <a:endParaRPr lang="en-US" sz="1100" dirty="0"/>
          </a:p>
        </p:txBody>
      </p:sp>
    </p:spTree>
    <p:extLst>
      <p:ext uri="{BB962C8B-B14F-4D97-AF65-F5344CB8AC3E}">
        <p14:creationId xmlns="" xmlns:p14="http://schemas.microsoft.com/office/powerpoint/2010/main" val="1834243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6943" y="735261"/>
            <a:ext cx="6934200"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a:solidFill>
                  <a:schemeClr val="accent1"/>
                </a:solidFill>
              </a:rPr>
              <a:t>3-Step Election Procedures</a:t>
            </a:r>
            <a:endParaRPr lang="en-US" sz="3600" b="1" dirty="0">
              <a:ln w="19050">
                <a:solidFill>
                  <a:schemeClr val="tx2">
                    <a:tint val="1000"/>
                  </a:schemeClr>
                </a:solidFill>
                <a:prstDash val="solid"/>
              </a:ln>
              <a:solidFill>
                <a:schemeClr val="accent1"/>
              </a:solidFill>
            </a:endParaRPr>
          </a:p>
        </p:txBody>
      </p:sp>
      <p:sp>
        <p:nvSpPr>
          <p:cNvPr id="2" name="Slide Number Placeholder 1"/>
          <p:cNvSpPr>
            <a:spLocks noGrp="1"/>
          </p:cNvSpPr>
          <p:nvPr>
            <p:ph type="sldNum" sz="quarter" idx="12"/>
          </p:nvPr>
        </p:nvSpPr>
        <p:spPr/>
        <p:txBody>
          <a:bodyPr/>
          <a:lstStyle/>
          <a:p>
            <a:pPr algn="r"/>
            <a:fld id="{FFE19699-14BE-48D7-84E2-6DF70FA0AB1B}" type="slidenum">
              <a:rPr lang="en-US" smtClean="0"/>
              <a:pPr algn="r"/>
              <a:t>30</a:t>
            </a:fld>
            <a:endParaRPr lang="en-US" dirty="0"/>
          </a:p>
        </p:txBody>
      </p:sp>
      <p:sp>
        <p:nvSpPr>
          <p:cNvPr id="5" name="Content Placeholder 2"/>
          <p:cNvSpPr>
            <a:spLocks noGrp="1"/>
          </p:cNvSpPr>
          <p:nvPr>
            <p:ph idx="4294967295"/>
          </p:nvPr>
        </p:nvSpPr>
        <p:spPr>
          <a:xfrm>
            <a:off x="576943" y="1354669"/>
            <a:ext cx="8088086" cy="3851790"/>
          </a:xfrm>
        </p:spPr>
        <p:txBody>
          <a:bodyPr>
            <a:noAutofit/>
          </a:bodyPr>
          <a:lstStyle/>
          <a:p>
            <a:pPr marL="0" lvl="2" indent="0">
              <a:buNone/>
            </a:pPr>
            <a:r>
              <a:rPr lang="en-US" sz="3200" b="1" dirty="0" smtClean="0">
                <a:solidFill>
                  <a:schemeClr val="tx1"/>
                </a:solidFill>
                <a:latin typeface="AngsanaUPC" panose="02020603050405020304" pitchFamily="18" charset="-34"/>
                <a:cs typeface="AngsanaUPC" panose="02020603050405020304" pitchFamily="18" charset="-34"/>
              </a:rPr>
              <a:t>STEP 3 Meeting</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Distribute agenda outlining the objective of the meeting (orientation/election).</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Explain the roles and responsibilities of committee and duties of officers.</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Declare all seats vacant.</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Explain the election procedures for voting.</a:t>
            </a:r>
            <a:endParaRPr lang="en-US" dirty="0">
              <a:solidFill>
                <a:schemeClr val="tx1"/>
              </a:solidFill>
            </a:endParaRPr>
          </a:p>
          <a:p>
            <a:pPr marL="68580" indent="0">
              <a:buNone/>
            </a:pPr>
            <a:r>
              <a:rPr lang="en-US" sz="2800" b="1" i="1" dirty="0" smtClean="0">
                <a:solidFill>
                  <a:schemeClr val="tx1"/>
                </a:solidFill>
                <a:latin typeface="AngsanaUPC" panose="02020603050405020304" pitchFamily="18" charset="-34"/>
                <a:cs typeface="AngsanaUPC" panose="02020603050405020304" pitchFamily="18" charset="-34"/>
              </a:rPr>
              <a:t>           </a:t>
            </a:r>
            <a:r>
              <a:rPr lang="en-US" sz="2800" b="1" i="1" dirty="0" smtClean="0">
                <a:solidFill>
                  <a:srgbClr val="FF0000"/>
                </a:solidFill>
                <a:latin typeface="AngsanaUPC" panose="02020603050405020304" pitchFamily="18" charset="-34"/>
                <a:cs typeface="AngsanaUPC" panose="02020603050405020304" pitchFamily="18" charset="-34"/>
              </a:rPr>
              <a:t>Note</a:t>
            </a:r>
            <a:r>
              <a:rPr lang="en-US" sz="2800" b="1" i="1" dirty="0">
                <a:solidFill>
                  <a:srgbClr val="FF0000"/>
                </a:solidFill>
                <a:latin typeface="AngsanaUPC" panose="02020603050405020304" pitchFamily="18" charset="-34"/>
                <a:cs typeface="AngsanaUPC" panose="02020603050405020304" pitchFamily="18" charset="-34"/>
              </a:rPr>
              <a:t>: </a:t>
            </a:r>
            <a:r>
              <a:rPr lang="en-US" sz="2800" b="1" i="1" dirty="0" smtClean="0">
                <a:solidFill>
                  <a:srgbClr val="FF0000"/>
                </a:solidFill>
                <a:latin typeface="AngsanaUPC" panose="02020603050405020304" pitchFamily="18" charset="-34"/>
                <a:cs typeface="AngsanaUPC" panose="02020603050405020304" pitchFamily="18" charset="-34"/>
              </a:rPr>
              <a:t>Refer to district policy for complete guidelines</a:t>
            </a:r>
            <a:endParaRPr lang="en-US" sz="2800" b="1" i="1" dirty="0">
              <a:solidFill>
                <a:srgbClr val="FF0000"/>
              </a:solidFill>
              <a:latin typeface="AngsanaUPC" panose="02020603050405020304" pitchFamily="18" charset="-34"/>
              <a:cs typeface="AngsanaUPC" panose="02020603050405020304" pitchFamily="18" charset="-34"/>
            </a:endParaRPr>
          </a:p>
          <a:p>
            <a:pPr marL="0" indent="0">
              <a:buNone/>
            </a:pPr>
            <a:endParaRPr lang="en-US" sz="2000" dirty="0" smtClean="0">
              <a:solidFill>
                <a:schemeClr val="tx1"/>
              </a:solidFill>
            </a:endParaRPr>
          </a:p>
        </p:txBody>
      </p:sp>
      <p:pic>
        <p:nvPicPr>
          <p:cNvPr id="8" name="Picture 2" descr="http://schools.iclipart.com/dodl.php?linklokauth=LzIyMi9zbWFsbC9iYXRjaF8wMS8xXzg3NS5qcGcsMTQwODEyMDg1MSwyMDQuMTA4LjEyMy4yMDQsMCwwLExMXzAsLGY2NWMyMDQzOTg1MGU2M2ZhZWQ4MTY0YjVjYWI2ODdj/1_875.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32549"/>
          <a:stretch/>
        </p:blipFill>
        <p:spPr bwMode="auto">
          <a:xfrm>
            <a:off x="7435057" y="789956"/>
            <a:ext cx="1041684" cy="1028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2335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31</a:t>
            </a:fld>
            <a:endParaRPr lang="en-US" dirty="0"/>
          </a:p>
        </p:txBody>
      </p:sp>
      <p:sp>
        <p:nvSpPr>
          <p:cNvPr id="2" name="Title 1"/>
          <p:cNvSpPr>
            <a:spLocks noGrp="1"/>
          </p:cNvSpPr>
          <p:nvPr>
            <p:ph type="title" idx="4294967295"/>
          </p:nvPr>
        </p:nvSpPr>
        <p:spPr>
          <a:xfrm>
            <a:off x="0" y="107950"/>
            <a:ext cx="9144000" cy="92075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12" name="Rectangle 11"/>
          <p:cNvSpPr/>
          <p:nvPr/>
        </p:nvSpPr>
        <p:spPr>
          <a:xfrm>
            <a:off x="573205" y="614091"/>
            <a:ext cx="8027491"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ln w="18415" cmpd="sng">
                  <a:solidFill>
                    <a:srgbClr val="FFFFFF"/>
                  </a:solidFill>
                  <a:prstDash val="solid"/>
                </a:ln>
                <a:solidFill>
                  <a:schemeClr val="bg2">
                    <a:lumMod val="50000"/>
                  </a:schemeClr>
                </a:solidFill>
                <a:latin typeface="+mj-lt"/>
              </a:rPr>
              <a:t>Documenting an Effective Meeting</a:t>
            </a:r>
            <a:endParaRPr lang="en-US" sz="3600" b="1" cap="none" spc="0" dirty="0">
              <a:ln w="19050">
                <a:solidFill>
                  <a:schemeClr val="tx2">
                    <a:tint val="1000"/>
                  </a:schemeClr>
                </a:solidFill>
                <a:prstDash val="solid"/>
              </a:ln>
              <a:solidFill>
                <a:schemeClr val="bg2">
                  <a:lumMod val="50000"/>
                </a:schemeClr>
              </a:solidFill>
              <a:latin typeface="+mj-lt"/>
            </a:endParaRPr>
          </a:p>
        </p:txBody>
      </p:sp>
      <p:sp>
        <p:nvSpPr>
          <p:cNvPr id="14" name="TextBox 13"/>
          <p:cNvSpPr txBox="1"/>
          <p:nvPr/>
        </p:nvSpPr>
        <p:spPr>
          <a:xfrm>
            <a:off x="3876947" y="2234881"/>
            <a:ext cx="2057400" cy="584775"/>
          </a:xfrm>
          <a:prstGeom prst="rect">
            <a:avLst/>
          </a:prstGeom>
          <a:noFill/>
        </p:spPr>
        <p:txBody>
          <a:bodyPr wrap="square" rtlCol="0">
            <a:spAutoFit/>
          </a:bodyPr>
          <a:lstStyle/>
          <a:p>
            <a:pPr algn="ctr"/>
            <a:r>
              <a:rPr lang="en-US" sz="3200" b="1" dirty="0">
                <a:latin typeface="Gabriola" panose="04040605051002020D02" pitchFamily="82" charset="0"/>
              </a:rPr>
              <a:t> m</a:t>
            </a:r>
            <a:r>
              <a:rPr lang="en-US" sz="3200" b="1" dirty="0" smtClean="0">
                <a:latin typeface="Gabriola" panose="04040605051002020D02" pitchFamily="82" charset="0"/>
              </a:rPr>
              <a:t>inutes </a:t>
            </a:r>
            <a:endParaRPr lang="en-US" sz="3200" b="1" dirty="0">
              <a:latin typeface="Gabriola" panose="04040605051002020D02" pitchFamily="82" charset="0"/>
            </a:endParaRPr>
          </a:p>
        </p:txBody>
      </p:sp>
      <p:sp>
        <p:nvSpPr>
          <p:cNvPr id="17" name="TextBox 16"/>
          <p:cNvSpPr txBox="1"/>
          <p:nvPr/>
        </p:nvSpPr>
        <p:spPr>
          <a:xfrm>
            <a:off x="3876947" y="1670427"/>
            <a:ext cx="2057400" cy="584775"/>
          </a:xfrm>
          <a:prstGeom prst="rect">
            <a:avLst/>
          </a:prstGeom>
          <a:noFill/>
        </p:spPr>
        <p:txBody>
          <a:bodyPr wrap="square" rtlCol="0">
            <a:spAutoFit/>
          </a:bodyPr>
          <a:lstStyle/>
          <a:p>
            <a:pPr algn="ctr"/>
            <a:r>
              <a:rPr lang="en-US" sz="3200" b="1" dirty="0">
                <a:solidFill>
                  <a:schemeClr val="bg2">
                    <a:lumMod val="50000"/>
                  </a:schemeClr>
                </a:solidFill>
                <a:latin typeface="Gabriola" panose="04040605051002020D02" pitchFamily="82" charset="0"/>
              </a:rPr>
              <a:t>s</a:t>
            </a:r>
            <a:r>
              <a:rPr lang="en-US" sz="3200" b="1" dirty="0" smtClean="0">
                <a:solidFill>
                  <a:schemeClr val="bg2">
                    <a:lumMod val="50000"/>
                  </a:schemeClr>
                </a:solidFill>
                <a:latin typeface="Gabriola" panose="04040605051002020D02" pitchFamily="82" charset="0"/>
              </a:rPr>
              <a:t>ign-ins</a:t>
            </a:r>
            <a:endParaRPr lang="en-US" sz="3200" b="1" dirty="0">
              <a:solidFill>
                <a:schemeClr val="bg2">
                  <a:lumMod val="50000"/>
                </a:schemeClr>
              </a:solidFill>
              <a:latin typeface="Gabriola" panose="04040605051002020D02" pitchFamily="82" charset="0"/>
            </a:endParaRPr>
          </a:p>
        </p:txBody>
      </p:sp>
      <p:sp>
        <p:nvSpPr>
          <p:cNvPr id="18" name="TextBox 17"/>
          <p:cNvSpPr txBox="1"/>
          <p:nvPr/>
        </p:nvSpPr>
        <p:spPr>
          <a:xfrm>
            <a:off x="3608421" y="4829367"/>
            <a:ext cx="2742496" cy="584775"/>
          </a:xfrm>
          <a:prstGeom prst="rect">
            <a:avLst/>
          </a:prstGeom>
          <a:noFill/>
        </p:spPr>
        <p:txBody>
          <a:bodyPr wrap="square" rtlCol="0">
            <a:spAutoFit/>
          </a:bodyPr>
          <a:lstStyle/>
          <a:p>
            <a:pPr algn="ctr"/>
            <a:r>
              <a:rPr lang="en-US" sz="3200" b="1" dirty="0">
                <a:solidFill>
                  <a:schemeClr val="bg2">
                    <a:lumMod val="50000"/>
                  </a:schemeClr>
                </a:solidFill>
                <a:latin typeface="Gabriola" panose="04040605051002020D02" pitchFamily="82" charset="0"/>
              </a:rPr>
              <a:t>o</a:t>
            </a:r>
            <a:r>
              <a:rPr lang="en-US" sz="3200" b="1" dirty="0" smtClean="0">
                <a:solidFill>
                  <a:schemeClr val="bg2">
                    <a:lumMod val="50000"/>
                  </a:schemeClr>
                </a:solidFill>
                <a:latin typeface="Gabriola" panose="04040605051002020D02" pitchFamily="82" charset="0"/>
              </a:rPr>
              <a:t>perating </a:t>
            </a:r>
            <a:r>
              <a:rPr lang="en-US" sz="3200" b="1" dirty="0">
                <a:solidFill>
                  <a:schemeClr val="bg2">
                    <a:lumMod val="50000"/>
                  </a:schemeClr>
                </a:solidFill>
                <a:latin typeface="Gabriola" panose="04040605051002020D02" pitchFamily="82" charset="0"/>
              </a:rPr>
              <a:t>n</a:t>
            </a:r>
            <a:r>
              <a:rPr lang="en-US" sz="3200" b="1" dirty="0" smtClean="0">
                <a:solidFill>
                  <a:schemeClr val="bg2">
                    <a:lumMod val="50000"/>
                  </a:schemeClr>
                </a:solidFill>
                <a:latin typeface="Gabriola" panose="04040605051002020D02" pitchFamily="82" charset="0"/>
              </a:rPr>
              <a:t>orms</a:t>
            </a:r>
            <a:endParaRPr lang="en-US" sz="3200" b="1" dirty="0">
              <a:solidFill>
                <a:schemeClr val="bg2">
                  <a:lumMod val="50000"/>
                </a:schemeClr>
              </a:solidFill>
              <a:latin typeface="Gabriola" panose="04040605051002020D02" pitchFamily="82" charset="0"/>
            </a:endParaRPr>
          </a:p>
        </p:txBody>
      </p:sp>
      <p:graphicFrame>
        <p:nvGraphicFramePr>
          <p:cNvPr id="8" name="Diagram 7"/>
          <p:cNvGraphicFramePr/>
          <p:nvPr>
            <p:extLst>
              <p:ext uri="{D42A27DB-BD31-4B8C-83A1-F6EECF244321}">
                <p14:modId xmlns="" xmlns:p14="http://schemas.microsoft.com/office/powerpoint/2010/main" val="460569510"/>
              </p:ext>
            </p:extLst>
          </p:nvPr>
        </p:nvGraphicFramePr>
        <p:xfrm>
          <a:off x="217714" y="1078487"/>
          <a:ext cx="5562601" cy="506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3950969" y="3892507"/>
            <a:ext cx="2057400" cy="584775"/>
          </a:xfrm>
          <a:prstGeom prst="rect">
            <a:avLst/>
          </a:prstGeom>
          <a:noFill/>
        </p:spPr>
        <p:txBody>
          <a:bodyPr wrap="square" rtlCol="0">
            <a:spAutoFit/>
          </a:bodyPr>
          <a:lstStyle/>
          <a:p>
            <a:pPr algn="ctr"/>
            <a:r>
              <a:rPr lang="en-US" sz="3200" b="1" dirty="0" smtClean="0">
                <a:solidFill>
                  <a:schemeClr val="bg2">
                    <a:lumMod val="50000"/>
                  </a:schemeClr>
                </a:solidFill>
                <a:latin typeface="Gabriola" panose="04040605051002020D02" pitchFamily="82" charset="0"/>
              </a:rPr>
              <a:t>handouts</a:t>
            </a:r>
            <a:endParaRPr lang="en-US" sz="3200" b="1" dirty="0">
              <a:solidFill>
                <a:schemeClr val="bg2">
                  <a:lumMod val="50000"/>
                </a:schemeClr>
              </a:solidFill>
              <a:latin typeface="Gabriola" panose="04040605051002020D02" pitchFamily="82" charset="0"/>
            </a:endParaRPr>
          </a:p>
        </p:txBody>
      </p:sp>
      <p:sp>
        <p:nvSpPr>
          <p:cNvPr id="21" name="TextBox 20"/>
          <p:cNvSpPr txBox="1"/>
          <p:nvPr/>
        </p:nvSpPr>
        <p:spPr>
          <a:xfrm>
            <a:off x="3876947" y="2783502"/>
            <a:ext cx="2057400" cy="584775"/>
          </a:xfrm>
          <a:prstGeom prst="rect">
            <a:avLst/>
          </a:prstGeom>
          <a:noFill/>
        </p:spPr>
        <p:txBody>
          <a:bodyPr wrap="square" rtlCol="0">
            <a:spAutoFit/>
          </a:bodyPr>
          <a:lstStyle/>
          <a:p>
            <a:pPr algn="ctr"/>
            <a:r>
              <a:rPr lang="en-US" sz="3200" b="1" dirty="0" smtClean="0">
                <a:solidFill>
                  <a:schemeClr val="bg2">
                    <a:lumMod val="50000"/>
                  </a:schemeClr>
                </a:solidFill>
                <a:latin typeface="Gabriola" panose="04040605051002020D02" pitchFamily="82" charset="0"/>
              </a:rPr>
              <a:t>bylaws</a:t>
            </a:r>
            <a:endParaRPr lang="en-US" sz="3200" b="1" dirty="0">
              <a:solidFill>
                <a:schemeClr val="bg2">
                  <a:lumMod val="50000"/>
                </a:schemeClr>
              </a:solidFill>
              <a:latin typeface="Gabriola" panose="04040605051002020D02" pitchFamily="82" charset="0"/>
            </a:endParaRPr>
          </a:p>
        </p:txBody>
      </p:sp>
      <p:sp>
        <p:nvSpPr>
          <p:cNvPr id="22" name="TextBox 21"/>
          <p:cNvSpPr txBox="1"/>
          <p:nvPr/>
        </p:nvSpPr>
        <p:spPr>
          <a:xfrm>
            <a:off x="3809455" y="4317407"/>
            <a:ext cx="2340429" cy="584775"/>
          </a:xfrm>
          <a:prstGeom prst="rect">
            <a:avLst/>
          </a:prstGeom>
          <a:noFill/>
        </p:spPr>
        <p:txBody>
          <a:bodyPr wrap="square" rtlCol="0">
            <a:spAutoFit/>
          </a:bodyPr>
          <a:lstStyle/>
          <a:p>
            <a:pPr algn="ctr"/>
            <a:r>
              <a:rPr lang="en-US" sz="3200" b="1" dirty="0">
                <a:latin typeface="Gabriola" panose="04040605051002020D02" pitchFamily="82" charset="0"/>
              </a:rPr>
              <a:t>a</a:t>
            </a:r>
            <a:r>
              <a:rPr lang="en-US" sz="3200" b="1" dirty="0" smtClean="0">
                <a:latin typeface="Gabriola" panose="04040605051002020D02" pitchFamily="82" charset="0"/>
              </a:rPr>
              <a:t>nnouncements</a:t>
            </a:r>
            <a:endParaRPr lang="en-US" sz="3200" b="1" dirty="0">
              <a:latin typeface="Gabriola" panose="04040605051002020D02" pitchFamily="82" charset="0"/>
            </a:endParaRPr>
          </a:p>
        </p:txBody>
      </p:sp>
      <p:sp>
        <p:nvSpPr>
          <p:cNvPr id="23" name="TextBox 22"/>
          <p:cNvSpPr txBox="1"/>
          <p:nvPr/>
        </p:nvSpPr>
        <p:spPr>
          <a:xfrm>
            <a:off x="3876947" y="1188145"/>
            <a:ext cx="2057400" cy="584775"/>
          </a:xfrm>
          <a:prstGeom prst="rect">
            <a:avLst/>
          </a:prstGeom>
          <a:noFill/>
        </p:spPr>
        <p:txBody>
          <a:bodyPr wrap="square" rtlCol="0">
            <a:spAutoFit/>
          </a:bodyPr>
          <a:lstStyle/>
          <a:p>
            <a:pPr algn="ctr"/>
            <a:r>
              <a:rPr lang="en-US" sz="3200" b="1" dirty="0" smtClean="0">
                <a:latin typeface="Gabriola" panose="04040605051002020D02" pitchFamily="82" charset="0"/>
              </a:rPr>
              <a:t>agendas</a:t>
            </a:r>
            <a:endParaRPr lang="en-US" sz="3200" b="1" dirty="0">
              <a:latin typeface="Gabriola" panose="04040605051002020D02" pitchFamily="82" charset="0"/>
            </a:endParaRPr>
          </a:p>
        </p:txBody>
      </p:sp>
      <p:sp>
        <p:nvSpPr>
          <p:cNvPr id="24" name="TextBox 23"/>
          <p:cNvSpPr txBox="1"/>
          <p:nvPr/>
        </p:nvSpPr>
        <p:spPr>
          <a:xfrm>
            <a:off x="3147831" y="3310068"/>
            <a:ext cx="3711576" cy="584775"/>
          </a:xfrm>
          <a:prstGeom prst="rect">
            <a:avLst/>
          </a:prstGeom>
          <a:noFill/>
        </p:spPr>
        <p:txBody>
          <a:bodyPr wrap="square" rtlCol="0">
            <a:spAutoFit/>
          </a:bodyPr>
          <a:lstStyle/>
          <a:p>
            <a:pPr algn="ctr"/>
            <a:r>
              <a:rPr lang="en-US" sz="3200" b="1" dirty="0">
                <a:latin typeface="Gabriola" panose="04040605051002020D02" pitchFamily="82" charset="0"/>
              </a:rPr>
              <a:t>r</a:t>
            </a:r>
            <a:r>
              <a:rPr lang="en-US" sz="3200" b="1" dirty="0" smtClean="0">
                <a:latin typeface="Gabriola" panose="04040605051002020D02" pitchFamily="82" charset="0"/>
              </a:rPr>
              <a:t>ecommendation forms</a:t>
            </a:r>
            <a:endParaRPr lang="en-US" sz="3200" b="1" dirty="0">
              <a:latin typeface="Gabriola" panose="04040605051002020D02" pitchFamily="82" charset="0"/>
            </a:endParaRPr>
          </a:p>
        </p:txBody>
      </p:sp>
      <p:sp>
        <p:nvSpPr>
          <p:cNvPr id="25" name="TextBox 24"/>
          <p:cNvSpPr txBox="1"/>
          <p:nvPr/>
        </p:nvSpPr>
        <p:spPr>
          <a:xfrm>
            <a:off x="3544660" y="5418084"/>
            <a:ext cx="2721974" cy="584775"/>
          </a:xfrm>
          <a:prstGeom prst="rect">
            <a:avLst/>
          </a:prstGeom>
          <a:noFill/>
        </p:spPr>
        <p:txBody>
          <a:bodyPr wrap="square" rtlCol="0">
            <a:spAutoFit/>
          </a:bodyPr>
          <a:lstStyle/>
          <a:p>
            <a:pPr algn="ctr"/>
            <a:r>
              <a:rPr lang="en-US" sz="3200" b="1" dirty="0">
                <a:latin typeface="Gabriola" panose="04040605051002020D02" pitchFamily="82" charset="0"/>
              </a:rPr>
              <a:t>c</a:t>
            </a:r>
            <a:r>
              <a:rPr lang="en-US" sz="3200" b="1" dirty="0" smtClean="0">
                <a:latin typeface="Gabriola" panose="04040605051002020D02" pitchFamily="82" charset="0"/>
              </a:rPr>
              <a:t>ertification form</a:t>
            </a:r>
            <a:endParaRPr lang="en-US" sz="3200" b="1" dirty="0">
              <a:latin typeface="Gabriola" panose="04040605051002020D02" pitchFamily="82" charset="0"/>
            </a:endParaRPr>
          </a:p>
        </p:txBody>
      </p:sp>
      <p:sp>
        <p:nvSpPr>
          <p:cNvPr id="15" name="TextBox 14"/>
          <p:cNvSpPr txBox="1"/>
          <p:nvPr/>
        </p:nvSpPr>
        <p:spPr>
          <a:xfrm>
            <a:off x="6350917" y="1962814"/>
            <a:ext cx="2057400" cy="584775"/>
          </a:xfrm>
          <a:prstGeom prst="rect">
            <a:avLst/>
          </a:prstGeom>
          <a:noFill/>
        </p:spPr>
        <p:txBody>
          <a:bodyPr wrap="square" rtlCol="0">
            <a:spAutoFit/>
          </a:bodyPr>
          <a:lstStyle/>
          <a:p>
            <a:pPr algn="ctr"/>
            <a:r>
              <a:rPr lang="en-US" sz="3200" b="1" dirty="0" smtClean="0">
                <a:latin typeface="Gabriola" panose="04040605051002020D02" pitchFamily="82" charset="0"/>
              </a:rPr>
              <a:t>ballots</a:t>
            </a:r>
            <a:endParaRPr lang="en-US" sz="3200" b="1" dirty="0">
              <a:latin typeface="Gabriola" panose="04040605051002020D02" pitchFamily="82" charset="0"/>
            </a:endParaRPr>
          </a:p>
        </p:txBody>
      </p:sp>
      <p:sp>
        <p:nvSpPr>
          <p:cNvPr id="16" name="TextBox 15"/>
          <p:cNvSpPr txBox="1"/>
          <p:nvPr/>
        </p:nvSpPr>
        <p:spPr>
          <a:xfrm>
            <a:off x="6389431" y="4488088"/>
            <a:ext cx="2057400" cy="1077218"/>
          </a:xfrm>
          <a:prstGeom prst="rect">
            <a:avLst/>
          </a:prstGeom>
          <a:noFill/>
        </p:spPr>
        <p:txBody>
          <a:bodyPr wrap="square" rtlCol="0">
            <a:spAutoFit/>
          </a:bodyPr>
          <a:lstStyle/>
          <a:p>
            <a:pPr algn="ctr"/>
            <a:r>
              <a:rPr lang="en-US" sz="3200" b="1" dirty="0" smtClean="0">
                <a:latin typeface="Gabriola" panose="04040605051002020D02" pitchFamily="82" charset="0"/>
              </a:rPr>
              <a:t>attendance</a:t>
            </a:r>
          </a:p>
          <a:p>
            <a:pPr algn="ctr"/>
            <a:r>
              <a:rPr lang="en-US" sz="3200" b="1" dirty="0" smtClean="0">
                <a:latin typeface="Gabriola" panose="04040605051002020D02" pitchFamily="82" charset="0"/>
              </a:rPr>
              <a:t>record</a:t>
            </a:r>
            <a:endParaRPr lang="en-US" sz="3200" b="1" dirty="0">
              <a:latin typeface="Gabriola" panose="04040605051002020D02" pitchFamily="82" charset="0"/>
            </a:endParaRPr>
          </a:p>
        </p:txBody>
      </p:sp>
    </p:spTree>
    <p:extLst>
      <p:ext uri="{BB962C8B-B14F-4D97-AF65-F5344CB8AC3E}">
        <p14:creationId xmlns="" xmlns:p14="http://schemas.microsoft.com/office/powerpoint/2010/main" val="3691054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542" y="1587998"/>
            <a:ext cx="6847115" cy="339634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r"/>
            <a:fld id="{FFE19699-14BE-48D7-84E2-6DF70FA0AB1B}" type="slidenum">
              <a:rPr lang="en-US" smtClean="0"/>
              <a:pPr algn="r"/>
              <a:t>32</a:t>
            </a:fld>
            <a:endParaRPr lang="en-US" dirty="0"/>
          </a:p>
        </p:txBody>
      </p:sp>
      <p:sp>
        <p:nvSpPr>
          <p:cNvPr id="2" name="Title 1"/>
          <p:cNvSpPr>
            <a:spLocks noGrp="1"/>
          </p:cNvSpPr>
          <p:nvPr>
            <p:ph type="title" idx="4294967295"/>
          </p:nvPr>
        </p:nvSpPr>
        <p:spPr>
          <a:xfrm>
            <a:off x="0" y="107950"/>
            <a:ext cx="9144000" cy="92075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10" name="Picture 9" descr="by Henry M. Robert, by William J. Evans, by Daniel H. Honemann, by Thomas J. Balch, by Sarah Corbin Robert Robert's Rules of Order: Newly Revised (10th Edition)(text only)10th (Tenth) edition[Hardcover]2000"/>
          <p:cNvPicPr/>
          <p:nvPr/>
        </p:nvPicPr>
        <p:blipFill rotWithShape="1">
          <a:blip r:embed="rId2" cstate="print">
            <a:extLst>
              <a:ext uri="{28A0092B-C50C-407E-A947-70E740481C1C}">
                <a14:useLocalDpi xmlns="" xmlns:a14="http://schemas.microsoft.com/office/drawing/2010/main" val="0"/>
              </a:ext>
            </a:extLst>
          </a:blip>
          <a:srcRect l="18275" r="17893"/>
          <a:stretch/>
        </p:blipFill>
        <p:spPr bwMode="auto">
          <a:xfrm>
            <a:off x="1611084" y="2362200"/>
            <a:ext cx="1251860" cy="1847938"/>
          </a:xfrm>
          <a:prstGeom prst="rect">
            <a:avLst/>
          </a:prstGeom>
          <a:noFill/>
          <a:ln w="28575">
            <a:solidFill>
              <a:schemeClr val="tx1"/>
            </a:solidFill>
          </a:ln>
        </p:spPr>
      </p:pic>
      <p:sp>
        <p:nvSpPr>
          <p:cNvPr id="12" name="Rectangle 11"/>
          <p:cNvSpPr/>
          <p:nvPr/>
        </p:nvSpPr>
        <p:spPr>
          <a:xfrm>
            <a:off x="628238" y="705534"/>
            <a:ext cx="8134762"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ln w="18415" cmpd="sng">
                  <a:solidFill>
                    <a:srgbClr val="FFFFFF"/>
                  </a:solidFill>
                  <a:prstDash val="solid"/>
                </a:ln>
                <a:solidFill>
                  <a:schemeClr val="bg2">
                    <a:lumMod val="50000"/>
                  </a:schemeClr>
                </a:solidFill>
                <a:latin typeface="+mj-lt"/>
              </a:rPr>
              <a:t>When in doubt…</a:t>
            </a:r>
            <a:endParaRPr lang="en-US" sz="3600" b="1" cap="none" spc="0" dirty="0">
              <a:ln w="19050">
                <a:solidFill>
                  <a:schemeClr val="tx2">
                    <a:tint val="1000"/>
                  </a:schemeClr>
                </a:solidFill>
                <a:prstDash val="solid"/>
              </a:ln>
              <a:solidFill>
                <a:schemeClr val="bg2">
                  <a:lumMod val="50000"/>
                </a:schemeClr>
              </a:solidFill>
              <a:latin typeface="+mj-lt"/>
            </a:endParaRPr>
          </a:p>
        </p:txBody>
      </p:sp>
      <p:pic>
        <p:nvPicPr>
          <p:cNvPr id="16" name="Picture 2" descr="C:\Users\lausd_user\Dropbox\Screenshots\Screenshot 2014-08-13 09.09.02.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984" t="5714" r="26556" b="16032"/>
          <a:stretch/>
        </p:blipFill>
        <p:spPr bwMode="auto">
          <a:xfrm>
            <a:off x="3604829" y="1988940"/>
            <a:ext cx="1889519" cy="2594460"/>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graphicFrame>
        <p:nvGraphicFramePr>
          <p:cNvPr id="5" name="Diagram 4"/>
          <p:cNvGraphicFramePr/>
          <p:nvPr>
            <p:extLst>
              <p:ext uri="{D42A27DB-BD31-4B8C-83A1-F6EECF244321}">
                <p14:modId xmlns="" xmlns:p14="http://schemas.microsoft.com/office/powerpoint/2010/main" val="2918298304"/>
              </p:ext>
            </p:extLst>
          </p:nvPr>
        </p:nvGraphicFramePr>
        <p:xfrm>
          <a:off x="5865479" y="2714670"/>
          <a:ext cx="2319297"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1761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33</a:t>
            </a:fld>
            <a:endParaRPr lang="en-US" dirty="0"/>
          </a:p>
        </p:txBody>
      </p:sp>
      <p:sp>
        <p:nvSpPr>
          <p:cNvPr id="2" name="Title 1"/>
          <p:cNvSpPr>
            <a:spLocks noGrp="1"/>
          </p:cNvSpPr>
          <p:nvPr>
            <p:ph type="title" idx="4294967295"/>
          </p:nvPr>
        </p:nvSpPr>
        <p:spPr>
          <a:xfrm>
            <a:off x="522514" y="758815"/>
            <a:ext cx="7239000" cy="701675"/>
          </a:xfrm>
        </p:spPr>
        <p:txBody>
          <a:bodyPr>
            <a:normAutofit/>
          </a:bodyPr>
          <a:lstStyle/>
          <a:p>
            <a:r>
              <a:rPr lang="en-US" sz="3600" b="1" dirty="0" smtClean="0"/>
              <a:t>Agenda</a:t>
            </a:r>
            <a:endParaRPr lang="en-US" sz="3600" b="1" dirty="0"/>
          </a:p>
        </p:txBody>
      </p:sp>
      <p:sp>
        <p:nvSpPr>
          <p:cNvPr id="5" name="Content Placeholder 2"/>
          <p:cNvSpPr>
            <a:spLocks noGrp="1"/>
          </p:cNvSpPr>
          <p:nvPr>
            <p:ph idx="4294967295"/>
          </p:nvPr>
        </p:nvSpPr>
        <p:spPr>
          <a:xfrm>
            <a:off x="522514" y="1483854"/>
            <a:ext cx="8088086" cy="4343400"/>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The following details must be included in all agendas: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Every item of business to be considered in the order to be presented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Opportunity for public input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Next meeting date, time and location </a:t>
            </a:r>
          </a:p>
          <a:p>
            <a:pPr marL="68580" indent="0" algn="ctr">
              <a:buNone/>
            </a:pPr>
            <a:r>
              <a:rPr lang="en-US" sz="3400" b="1" dirty="0" smtClean="0">
                <a:solidFill>
                  <a:srgbClr val="FF0000"/>
                </a:solidFill>
                <a:latin typeface="AngsanaUPC" panose="02020603050405020304" pitchFamily="18" charset="-34"/>
                <a:cs typeface="AngsanaUPC" panose="02020603050405020304" pitchFamily="18" charset="-34"/>
              </a:rPr>
              <a:t>Remember, if it is not written, it does not exist</a:t>
            </a:r>
            <a:r>
              <a:rPr lang="en-US" sz="3400" b="1" dirty="0">
                <a:solidFill>
                  <a:srgbClr val="FF0000"/>
                </a:solidFill>
                <a:latin typeface="AngsanaUPC" panose="02020603050405020304" pitchFamily="18" charset="-34"/>
                <a:cs typeface="AngsanaUPC" panose="02020603050405020304" pitchFamily="18" charset="-34"/>
              </a:rPr>
              <a:t>!</a:t>
            </a:r>
            <a:endParaRPr lang="en-US" sz="3400" dirty="0">
              <a:solidFill>
                <a:srgbClr val="FF0000"/>
              </a:solidFill>
              <a:latin typeface="AngsanaUPC" panose="02020603050405020304" pitchFamily="18" charset="-34"/>
              <a:cs typeface="AngsanaUPC" panose="02020603050405020304" pitchFamily="18" charset="-34"/>
            </a:endParaRPr>
          </a:p>
        </p:txBody>
      </p:sp>
    </p:spTree>
    <p:extLst>
      <p:ext uri="{BB962C8B-B14F-4D97-AF65-F5344CB8AC3E}">
        <p14:creationId xmlns="" xmlns:p14="http://schemas.microsoft.com/office/powerpoint/2010/main" val="270318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34</a:t>
            </a:fld>
            <a:endParaRPr lang="en-US" dirty="0"/>
          </a:p>
        </p:txBody>
      </p:sp>
      <p:sp>
        <p:nvSpPr>
          <p:cNvPr id="2" name="Title 1"/>
          <p:cNvSpPr>
            <a:spLocks noGrp="1"/>
          </p:cNvSpPr>
          <p:nvPr>
            <p:ph type="title" idx="4294967295"/>
          </p:nvPr>
        </p:nvSpPr>
        <p:spPr>
          <a:xfrm>
            <a:off x="620810" y="681042"/>
            <a:ext cx="7239000" cy="701675"/>
          </a:xfrm>
        </p:spPr>
        <p:txBody>
          <a:bodyPr>
            <a:normAutofit/>
          </a:bodyPr>
          <a:lstStyle/>
          <a:p>
            <a:r>
              <a:rPr lang="en-US" sz="3600" b="1" dirty="0" smtClean="0"/>
              <a:t>Minutes</a:t>
            </a:r>
            <a:endParaRPr lang="en-US" sz="3600" b="1" dirty="0"/>
          </a:p>
        </p:txBody>
      </p:sp>
      <p:sp>
        <p:nvSpPr>
          <p:cNvPr id="5" name="Content Placeholder 2"/>
          <p:cNvSpPr>
            <a:spLocks noGrp="1"/>
          </p:cNvSpPr>
          <p:nvPr>
            <p:ph idx="4294967295"/>
          </p:nvPr>
        </p:nvSpPr>
        <p:spPr>
          <a:xfrm>
            <a:off x="620810" y="1532842"/>
            <a:ext cx="8186057" cy="4267456"/>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Minutes must include: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(specify beginning and ending time)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Attendance record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Record of quorum being (or not) established </a:t>
            </a:r>
          </a:p>
          <a:p>
            <a:pPr>
              <a:spcBef>
                <a:spcPts val="0"/>
              </a:spcBef>
              <a:buFont typeface="Arial" panose="020B0604020202020204" pitchFamily="34" charset="0"/>
              <a:buChar char="•"/>
            </a:pPr>
            <a:r>
              <a:rPr lang="en-US" sz="3200" dirty="0">
                <a:latin typeface="AngsanaUPC" panose="02020603050405020304" pitchFamily="18" charset="-34"/>
                <a:cs typeface="AngsanaUPC" panose="02020603050405020304" pitchFamily="18" charset="-34"/>
              </a:rPr>
              <a:t>Should follow </a:t>
            </a:r>
            <a:r>
              <a:rPr lang="en-US" sz="3200" dirty="0" smtClean="0">
                <a:latin typeface="AngsanaUPC" panose="02020603050405020304" pitchFamily="18" charset="-34"/>
                <a:cs typeface="AngsanaUPC" panose="02020603050405020304" pitchFamily="18" charset="-34"/>
              </a:rPr>
              <a:t>agenda</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Detailed record of what was discussed and voted on </a:t>
            </a:r>
            <a:r>
              <a:rPr lang="en-US" sz="3200" b="1" dirty="0" smtClean="0">
                <a:solidFill>
                  <a:srgbClr val="FF0000"/>
                </a:solidFill>
                <a:latin typeface="AngsanaUPC" panose="02020603050405020304" pitchFamily="18" charset="-34"/>
                <a:cs typeface="AngsanaUPC" panose="02020603050405020304" pitchFamily="18" charset="-34"/>
              </a:rPr>
              <a:t>(motions)</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Must be reviewed for accuracy and approved at following meeting </a:t>
            </a:r>
          </a:p>
          <a:p>
            <a:pPr marL="68580" indent="0">
              <a:buNone/>
            </a:pPr>
            <a:endParaRPr lang="en-US" dirty="0"/>
          </a:p>
        </p:txBody>
      </p:sp>
    </p:spTree>
    <p:extLst>
      <p:ext uri="{BB962C8B-B14F-4D97-AF65-F5344CB8AC3E}">
        <p14:creationId xmlns="" xmlns:p14="http://schemas.microsoft.com/office/powerpoint/2010/main" val="640536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35</a:t>
            </a:fld>
            <a:endParaRPr lang="en-US" dirty="0"/>
          </a:p>
        </p:txBody>
      </p:sp>
      <p:sp>
        <p:nvSpPr>
          <p:cNvPr id="2" name="Title 1"/>
          <p:cNvSpPr>
            <a:spLocks noGrp="1"/>
          </p:cNvSpPr>
          <p:nvPr>
            <p:ph type="title" idx="4294967295"/>
          </p:nvPr>
        </p:nvSpPr>
        <p:spPr>
          <a:xfrm>
            <a:off x="620810" y="681042"/>
            <a:ext cx="7239000" cy="701675"/>
          </a:xfrm>
        </p:spPr>
        <p:txBody>
          <a:bodyPr>
            <a:normAutofit/>
          </a:bodyPr>
          <a:lstStyle/>
          <a:p>
            <a:r>
              <a:rPr lang="en-US" sz="3600" b="1" dirty="0" smtClean="0"/>
              <a:t>Minutes</a:t>
            </a:r>
            <a:endParaRPr lang="en-US" sz="3600" b="1" dirty="0"/>
          </a:p>
        </p:txBody>
      </p:sp>
      <p:sp>
        <p:nvSpPr>
          <p:cNvPr id="5" name="Content Placeholder 2"/>
          <p:cNvSpPr>
            <a:spLocks noGrp="1"/>
          </p:cNvSpPr>
          <p:nvPr>
            <p:ph idx="4294967295"/>
          </p:nvPr>
        </p:nvSpPr>
        <p:spPr>
          <a:xfrm>
            <a:off x="620810" y="1532842"/>
            <a:ext cx="8186057" cy="4267456"/>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Minutes must include: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(specify beginning and ending time)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Attendance record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Record of quorum being (or not) established </a:t>
            </a:r>
          </a:p>
          <a:p>
            <a:pPr>
              <a:spcBef>
                <a:spcPts val="0"/>
              </a:spcBef>
              <a:buFont typeface="Arial" panose="020B0604020202020204" pitchFamily="34" charset="0"/>
              <a:buChar char="•"/>
            </a:pPr>
            <a:r>
              <a:rPr lang="en-US" sz="3200" dirty="0">
                <a:latin typeface="AngsanaUPC" panose="02020603050405020304" pitchFamily="18" charset="-34"/>
                <a:cs typeface="AngsanaUPC" panose="02020603050405020304" pitchFamily="18" charset="-34"/>
              </a:rPr>
              <a:t>Should follow </a:t>
            </a:r>
            <a:r>
              <a:rPr lang="en-US" sz="3200" dirty="0" smtClean="0">
                <a:latin typeface="AngsanaUPC" panose="02020603050405020304" pitchFamily="18" charset="-34"/>
                <a:cs typeface="AngsanaUPC" panose="02020603050405020304" pitchFamily="18" charset="-34"/>
              </a:rPr>
              <a:t>agenda</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Detailed record of what was discussed and voted on </a:t>
            </a:r>
            <a:r>
              <a:rPr lang="en-US" sz="3200" b="1" dirty="0" smtClean="0">
                <a:solidFill>
                  <a:srgbClr val="FF0000"/>
                </a:solidFill>
                <a:latin typeface="AngsanaUPC" panose="02020603050405020304" pitchFamily="18" charset="-34"/>
                <a:cs typeface="AngsanaUPC" panose="02020603050405020304" pitchFamily="18" charset="-34"/>
              </a:rPr>
              <a:t>(motions)</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Must be reviewed for accuracy and approved at following meeting </a:t>
            </a:r>
          </a:p>
          <a:p>
            <a:pPr marL="68580" indent="0">
              <a:buNone/>
            </a:pPr>
            <a:endParaRPr lang="en-US" dirty="0"/>
          </a:p>
        </p:txBody>
      </p:sp>
    </p:spTree>
    <p:extLst>
      <p:ext uri="{BB962C8B-B14F-4D97-AF65-F5344CB8AC3E}">
        <p14:creationId xmlns="" xmlns:p14="http://schemas.microsoft.com/office/powerpoint/2010/main" val="1571145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3773" y="2100943"/>
            <a:ext cx="6738256" cy="2677886"/>
          </a:xfrm>
          <a:ln>
            <a:noFill/>
          </a:ln>
        </p:spPr>
        <p:txBody>
          <a:bodyPr rtlCol="0">
            <a:normAutofit/>
          </a:bodyPr>
          <a:lstStyle/>
          <a:p>
            <a:pPr marL="0" indent="0" eaLnBrk="1" fontAlgn="auto" hangingPunct="1">
              <a:spcAft>
                <a:spcPts val="0"/>
              </a:spcAft>
              <a:buNone/>
              <a:defRPr/>
            </a:pPr>
            <a:r>
              <a:rPr lang="en-US" sz="4400" dirty="0" smtClean="0">
                <a:solidFill>
                  <a:schemeClr val="tx1"/>
                </a:solidFill>
                <a:latin typeface="AngsanaUPC" panose="02020603050405020304" pitchFamily="18" charset="-34"/>
                <a:cs typeface="AngsanaUPC" panose="02020603050405020304" pitchFamily="18" charset="-34"/>
              </a:rPr>
              <a:t> </a:t>
            </a:r>
          </a:p>
        </p:txBody>
      </p:sp>
      <p:sp>
        <p:nvSpPr>
          <p:cNvPr id="2" name="Slide Number Placeholder 1"/>
          <p:cNvSpPr>
            <a:spLocks noGrp="1"/>
          </p:cNvSpPr>
          <p:nvPr>
            <p:ph type="sldNum" sz="quarter" idx="12"/>
          </p:nvPr>
        </p:nvSpPr>
        <p:spPr/>
        <p:txBody>
          <a:bodyPr/>
          <a:lstStyle/>
          <a:p>
            <a:pPr algn="r"/>
            <a:fld id="{B940EAD6-8D3F-46D9-AF7F-6DF29109CA73}" type="slidenum">
              <a:rPr lang="en-US" smtClean="0"/>
              <a:pPr algn="r"/>
              <a:t>36</a:t>
            </a:fld>
            <a:endParaRPr lang="en-US" dirty="0"/>
          </a:p>
        </p:txBody>
      </p:sp>
      <p:sp>
        <p:nvSpPr>
          <p:cNvPr id="4" name="Rectangle 2"/>
          <p:cNvSpPr>
            <a:spLocks noGrp="1" noChangeArrowheads="1"/>
          </p:cNvSpPr>
          <p:nvPr>
            <p:ph type="title" idx="4294967295"/>
          </p:nvPr>
        </p:nvSpPr>
        <p:spPr>
          <a:xfrm>
            <a:off x="607332" y="892629"/>
            <a:ext cx="7709354" cy="947056"/>
          </a:xfrm>
        </p:spPr>
        <p:txBody>
          <a:bodyPr>
            <a:normAutofit/>
          </a:bodyPr>
          <a:lstStyle/>
          <a:p>
            <a:pPr algn="ctr" eaLnBrk="1" hangingPunct="1"/>
            <a:r>
              <a:rPr lang="en-US" sz="3600" b="1" dirty="0" smtClean="0"/>
              <a:t>      ELAC Certification Form</a:t>
            </a:r>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640" t="21098" r="3126" b="8092"/>
          <a:stretch/>
        </p:blipFill>
        <p:spPr bwMode="auto">
          <a:xfrm>
            <a:off x="1524000" y="2285999"/>
            <a:ext cx="6172200" cy="28055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84277423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A195A14-6031-4465-B5B9-4772F04969DF}" type="slidenum">
              <a:rPr lang="en-US" smtClean="0"/>
              <a:pPr algn="r"/>
              <a:t>37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28896" y="1698170"/>
            <a:ext cx="2787700" cy="2928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428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A195A14-6031-4465-B5B9-4772F04969DF}" type="slidenum">
              <a:rPr lang="en-US" smtClean="0"/>
              <a:pPr algn="r"/>
              <a:t>38</a:t>
            </a:fld>
            <a:endParaRPr lang="en-US" dirty="0"/>
          </a:p>
        </p:txBody>
      </p:sp>
      <p:sp>
        <p:nvSpPr>
          <p:cNvPr id="9" name="Title 1"/>
          <p:cNvSpPr txBox="1">
            <a:spLocks/>
          </p:cNvSpPr>
          <p:nvPr/>
        </p:nvSpPr>
        <p:spPr>
          <a:xfrm>
            <a:off x="1294842" y="2286000"/>
            <a:ext cx="6710148" cy="1143000"/>
          </a:xfrm>
          <a:prstGeom prst="rect">
            <a:avLst/>
          </a:prstGeom>
          <a:solidFill>
            <a:schemeClr val="tx1"/>
          </a:solidFill>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7200" dirty="0" smtClean="0">
                <a:latin typeface="+mn-lt"/>
              </a:rPr>
              <a:t>Thank you!</a:t>
            </a:r>
            <a:endParaRPr lang="en-US" sz="7200" dirty="0">
              <a:latin typeface="+mn-lt"/>
            </a:endParaRPr>
          </a:p>
        </p:txBody>
      </p:sp>
      <p:pic>
        <p:nvPicPr>
          <p:cNvPr id="5" name="Picture 4"/>
          <p:cNvPicPr>
            <a:picLocks noChangeAspect="1"/>
          </p:cNvPicPr>
          <p:nvPr/>
        </p:nvPicPr>
        <p:blipFill>
          <a:blip r:embed="rId2" cstate="print"/>
          <a:stretch>
            <a:fillRect/>
          </a:stretch>
        </p:blipFill>
        <p:spPr>
          <a:xfrm>
            <a:off x="2468345" y="4343400"/>
            <a:ext cx="4123658" cy="1142091"/>
          </a:xfrm>
          <a:prstGeom prst="rect">
            <a:avLst/>
          </a:prstGeom>
        </p:spPr>
      </p:pic>
    </p:spTree>
    <p:extLst>
      <p:ext uri="{BB962C8B-B14F-4D97-AF65-F5344CB8AC3E}">
        <p14:creationId xmlns="" xmlns:p14="http://schemas.microsoft.com/office/powerpoint/2010/main" val="103270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9921D95D-FDA2-4921-B8ED-52DDF2723D0F}" type="slidenum">
              <a:rPr lang="en-US" smtClean="0"/>
              <a:pPr algn="r"/>
              <a:t>4</a:t>
            </a:fld>
            <a:endParaRPr lang="en-US" dirty="0"/>
          </a:p>
        </p:txBody>
      </p:sp>
      <p:pic>
        <p:nvPicPr>
          <p:cNvPr id="1026" name="Picture 2" descr="C:\Users\lausd_user\Dropbox\Screenshots\Screenshot 2014-08-13 09.09.02.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984" t="5714" r="26556" b="16032"/>
          <a:stretch/>
        </p:blipFill>
        <p:spPr bwMode="auto">
          <a:xfrm>
            <a:off x="450907" y="220384"/>
            <a:ext cx="4627981" cy="63545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schools.iclipart.com/dodl.php?linklokauth=LzIyMi9zbWFsbC9iYXRjaF8wMS8xXzM5MTAuanBnLDE0MDgxMTk3NzQsMjA0LjEwOC4xMjMuMjA0LDAsMCxMTF8wLCxjZmUzMzY3NmFjNDcxODBiNmYzM2NmNTU1ZDA3NjVkOA%3D%3D/1_391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7929" y="2597704"/>
            <a:ext cx="3215976" cy="15999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42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53143" y="903515"/>
            <a:ext cx="5638800" cy="681038"/>
          </a:xfrm>
        </p:spPr>
        <p:txBody>
          <a:bodyPr>
            <a:noAutofit/>
          </a:bodyPr>
          <a:lstStyle/>
          <a:p>
            <a:pPr eaLnBrk="1" fontAlgn="auto" hangingPunct="1">
              <a:spcAft>
                <a:spcPts val="0"/>
              </a:spcAft>
              <a:defRPr/>
            </a:pPr>
            <a:r>
              <a:rPr lang="en-US" sz="3600" b="1" dirty="0" smtClean="0">
                <a:ea typeface="Calibri" pitchFamily="-1" charset="0"/>
                <a:cs typeface="Century Gothic"/>
              </a:rPr>
              <a:t>BUL-6332.0</a:t>
            </a:r>
            <a:endParaRPr lang="en-US" sz="3600" b="1" dirty="0">
              <a:ea typeface="Calibri" pitchFamily="-1" charset="0"/>
              <a:cs typeface="Century Gothic"/>
            </a:endParaRPr>
          </a:p>
        </p:txBody>
      </p:sp>
      <p:sp>
        <p:nvSpPr>
          <p:cNvPr id="23555" name="Content Placeholder 4"/>
          <p:cNvSpPr>
            <a:spLocks noGrp="1"/>
          </p:cNvSpPr>
          <p:nvPr>
            <p:ph type="body" idx="1"/>
          </p:nvPr>
        </p:nvSpPr>
        <p:spPr>
          <a:xfrm>
            <a:off x="653143" y="1784311"/>
            <a:ext cx="7772400" cy="3255775"/>
          </a:xfrm>
        </p:spPr>
        <p:txBody>
          <a:bodyPr>
            <a:noAutofit/>
          </a:bodyPr>
          <a:lstStyle/>
          <a:p>
            <a:pPr algn="l" eaLnBrk="1" fontAlgn="auto" hangingPunct="1">
              <a:lnSpc>
                <a:spcPct val="90000"/>
              </a:lnSpc>
              <a:spcAft>
                <a:spcPts val="0"/>
              </a:spcAft>
              <a:buFont typeface="Wingdings 2"/>
              <a:buNone/>
              <a:defRPr/>
            </a:pPr>
            <a:r>
              <a:rPr lang="en-US" sz="3200" b="1" cap="none" dirty="0">
                <a:solidFill>
                  <a:schemeClr val="tx1"/>
                </a:solidFill>
                <a:latin typeface="AngsanaUPC" panose="02020603050405020304" pitchFamily="18" charset="-34"/>
                <a:ea typeface="ＭＳ Ｐゴシック" pitchFamily="-1" charset="-128"/>
                <a:cs typeface="AngsanaUPC" panose="02020603050405020304" pitchFamily="18" charset="-34"/>
              </a:rPr>
              <a:t>B</a:t>
            </a:r>
            <a:r>
              <a:rPr lang="en-US" sz="3200" b="1"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ulletin </a:t>
            </a:r>
            <a:r>
              <a:rPr lang="en-US" sz="3200" b="1" dirty="0" smtClean="0">
                <a:solidFill>
                  <a:schemeClr val="tx1"/>
                </a:solidFill>
                <a:latin typeface="AngsanaUPC" panose="02020603050405020304" pitchFamily="18" charset="-34"/>
                <a:ea typeface="ＭＳ Ｐゴシック" pitchFamily="-1" charset="-128"/>
                <a:cs typeface="AngsanaUPC" panose="02020603050405020304" pitchFamily="18" charset="-34"/>
              </a:rPr>
              <a:t>6332.0 </a:t>
            </a:r>
            <a:r>
              <a:rPr lang="en-US" sz="3200" b="1"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Guidelines for Required School and Central Advisory Committees and School Site Councils</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a:t>
            </a:r>
          </a:p>
          <a:p>
            <a:pPr algn="l" eaLnBrk="1" fontAlgn="auto" hangingPunct="1">
              <a:lnSpc>
                <a:spcPct val="90000"/>
              </a:lnSpc>
              <a:spcAft>
                <a:spcPts val="0"/>
              </a:spcAft>
              <a:buFont typeface="Wingdings 2"/>
              <a:buNone/>
              <a:defRPr/>
            </a:pPr>
            <a:endParaRPr lang="en-US" sz="8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a:p>
            <a:pPr marL="571500" indent="-571500" algn="l" eaLnBrk="1" fontAlgn="auto" hangingPunct="1">
              <a:lnSpc>
                <a:spcPct val="90000"/>
              </a:lnSpc>
              <a:spcAft>
                <a:spcPts val="0"/>
              </a:spcAft>
              <a:buFont typeface="Arial" panose="020B0604020202020204" pitchFamily="34" charset="0"/>
              <a:buChar char="•"/>
              <a:defRPr/>
            </a:pPr>
            <a:endParaRPr lang="en-US" sz="8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a:p>
            <a:pPr marL="571500" indent="-571500" algn="l" eaLnBrk="1" fontAlgn="auto" hangingPunct="1">
              <a:lnSpc>
                <a:spcPct val="90000"/>
              </a:lnSpc>
              <a:spcAft>
                <a:spcPts val="0"/>
              </a:spcAft>
              <a:buFont typeface="Arial" panose="020B0604020202020204" pitchFamily="34" charset="0"/>
              <a:buChar char="•"/>
              <a:defRPr/>
            </a:pPr>
            <a:r>
              <a:rPr lang="en-US" sz="3200" dirty="0" smtClean="0">
                <a:solidFill>
                  <a:schemeClr val="tx1"/>
                </a:solidFill>
                <a:latin typeface="AngsanaUPC" panose="02020603050405020304" pitchFamily="18" charset="-34"/>
                <a:ea typeface="ＭＳ Ｐゴシック" pitchFamily="-1" charset="-128"/>
                <a:cs typeface="AngsanaUPC" panose="02020603050405020304" pitchFamily="18" charset="-34"/>
              </a:rPr>
              <a:t>aligns with</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 the requirements set forth by the </a:t>
            </a:r>
            <a:r>
              <a:rPr lang="en-US" sz="3200" b="0" cap="none" dirty="0">
                <a:solidFill>
                  <a:schemeClr val="tx1"/>
                </a:solidFill>
                <a:latin typeface="AngsanaUPC" panose="02020603050405020304" pitchFamily="18" charset="-34"/>
                <a:ea typeface="ＭＳ Ｐゴシック" pitchFamily="-1" charset="-128"/>
                <a:cs typeface="AngsanaUPC" panose="02020603050405020304" pitchFamily="18" charset="-34"/>
              </a:rPr>
              <a:t>C</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alifornia </a:t>
            </a:r>
            <a:r>
              <a:rPr lang="en-US" sz="3200" b="0" cap="none" dirty="0">
                <a:solidFill>
                  <a:schemeClr val="tx1"/>
                </a:solidFill>
                <a:latin typeface="AngsanaUPC" panose="02020603050405020304" pitchFamily="18" charset="-34"/>
                <a:ea typeface="ＭＳ Ｐゴシック" pitchFamily="-1" charset="-128"/>
                <a:cs typeface="AngsanaUPC" panose="02020603050405020304" pitchFamily="18" charset="-34"/>
              </a:rPr>
              <a:t>D</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epartment of Education.</a:t>
            </a:r>
          </a:p>
          <a:p>
            <a:pPr marL="571500" indent="-571500">
              <a:lnSpc>
                <a:spcPct val="90000"/>
              </a:lnSpc>
              <a:buFont typeface="Arial" panose="020B0604020202020204" pitchFamily="34" charset="0"/>
              <a:buChar char="•"/>
              <a:defRPr/>
            </a:pPr>
            <a:r>
              <a:rPr lang="en-US" sz="3200" dirty="0">
                <a:solidFill>
                  <a:schemeClr val="tx1"/>
                </a:solidFill>
                <a:latin typeface="AngsanaUPC" panose="02020603050405020304" pitchFamily="18" charset="-34"/>
                <a:ea typeface="ＭＳ Ｐゴシック" pitchFamily="-1" charset="-128"/>
                <a:cs typeface="AngsanaUPC" panose="02020603050405020304" pitchFamily="18" charset="-34"/>
              </a:rPr>
              <a:t>aligns with the purpose and goals of the parents as </a:t>
            </a:r>
            <a:r>
              <a:rPr lang="en-US" sz="3600" b="1" dirty="0">
                <a:solidFill>
                  <a:schemeClr val="tx1"/>
                </a:solidFill>
                <a:latin typeface="AngsanaUPC" panose="02020603050405020304" pitchFamily="18" charset="-34"/>
                <a:ea typeface="ＭＳ Ｐゴシック" pitchFamily="-1" charset="-128"/>
                <a:cs typeface="AngsanaUPC" panose="02020603050405020304" pitchFamily="18" charset="-34"/>
              </a:rPr>
              <a:t>equal partners </a:t>
            </a:r>
            <a:r>
              <a:rPr lang="en-US" sz="3600" b="1" dirty="0" smtClean="0">
                <a:solidFill>
                  <a:schemeClr val="tx1"/>
                </a:solidFill>
                <a:latin typeface="AngsanaUPC" panose="02020603050405020304" pitchFamily="18" charset="-34"/>
                <a:ea typeface="ＭＳ Ｐゴシック" pitchFamily="-1" charset="-128"/>
                <a:cs typeface="AngsanaUPC" panose="02020603050405020304" pitchFamily="18" charset="-34"/>
              </a:rPr>
              <a:t>resolution. </a:t>
            </a:r>
            <a:endParaRPr lang="en-US" sz="3600" b="1" dirty="0">
              <a:solidFill>
                <a:schemeClr val="tx1"/>
              </a:solidFill>
              <a:latin typeface="AngsanaUPC" panose="02020603050405020304" pitchFamily="18" charset="-34"/>
              <a:ea typeface="ＭＳ Ｐゴシック" pitchFamily="-1" charset="-128"/>
              <a:cs typeface="AngsanaUPC" panose="02020603050405020304" pitchFamily="18" charset="-34"/>
            </a:endParaRPr>
          </a:p>
          <a:p>
            <a:pPr algn="l" eaLnBrk="1" fontAlgn="auto" hangingPunct="1">
              <a:lnSpc>
                <a:spcPct val="90000"/>
              </a:lnSpc>
              <a:spcAft>
                <a:spcPts val="0"/>
              </a:spcAft>
              <a:defRPr/>
            </a:pPr>
            <a:endPar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p:txBody>
      </p:sp>
      <p:sp>
        <p:nvSpPr>
          <p:cNvPr id="2" name="Slide Number Placeholder 1"/>
          <p:cNvSpPr>
            <a:spLocks noGrp="1"/>
          </p:cNvSpPr>
          <p:nvPr>
            <p:ph type="sldNum" sz="quarter" idx="12"/>
          </p:nvPr>
        </p:nvSpPr>
        <p:spPr/>
        <p:txBody>
          <a:bodyPr/>
          <a:lstStyle/>
          <a:p>
            <a:pPr algn="r"/>
            <a:fld id="{9921D95D-FDA2-4921-B8ED-52DDF2723D0F}" type="slidenum">
              <a:rPr lang="en-US" smtClean="0"/>
              <a:pPr algn="r"/>
              <a:t>5</a:t>
            </a:fld>
            <a:endParaRPr lang="en-US" dirty="0"/>
          </a:p>
        </p:txBody>
      </p:sp>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95443" y="5040086"/>
            <a:ext cx="1930100" cy="12518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0964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6</a:t>
            </a:fld>
            <a:endParaRPr lang="en-US" dirty="0"/>
          </a:p>
        </p:txBody>
      </p:sp>
      <p:sp>
        <p:nvSpPr>
          <p:cNvPr id="2" name="Title 1"/>
          <p:cNvSpPr>
            <a:spLocks noGrp="1"/>
          </p:cNvSpPr>
          <p:nvPr>
            <p:ph type="title" idx="4294967295"/>
          </p:nvPr>
        </p:nvSpPr>
        <p:spPr>
          <a:xfrm>
            <a:off x="500743" y="585508"/>
            <a:ext cx="6139543" cy="969963"/>
          </a:xfrm>
        </p:spPr>
        <p:txBody>
          <a:bodyPr>
            <a:normAutofit/>
          </a:bodyPr>
          <a:lstStyle/>
          <a:p>
            <a:r>
              <a:rPr lang="en-US" sz="3600" b="1" dirty="0" smtClean="0">
                <a:cs typeface="AngsanaUPC" panose="02020603050405020304" pitchFamily="18" charset="-34"/>
              </a:rPr>
              <a:t>Composition of ELAC</a:t>
            </a:r>
            <a:endParaRPr lang="en-US" sz="3600" b="1" dirty="0">
              <a:cs typeface="AngsanaUPC" panose="02020603050405020304" pitchFamily="18" charset="-34"/>
            </a:endParaRPr>
          </a:p>
        </p:txBody>
      </p:sp>
      <p:sp>
        <p:nvSpPr>
          <p:cNvPr id="3" name="Content Placeholder 2"/>
          <p:cNvSpPr>
            <a:spLocks noGrp="1"/>
          </p:cNvSpPr>
          <p:nvPr>
            <p:ph idx="4294967295"/>
          </p:nvPr>
        </p:nvSpPr>
        <p:spPr>
          <a:xfrm>
            <a:off x="500743" y="1631671"/>
            <a:ext cx="8196943" cy="4440185"/>
          </a:xfrm>
        </p:spPr>
        <p:txBody>
          <a:bodyPr>
            <a:noAutofit/>
          </a:bodyPr>
          <a:lstStyle/>
          <a:p>
            <a:pPr marL="68580" indent="0">
              <a:buNone/>
            </a:pPr>
            <a:r>
              <a:rPr lang="en-US" sz="3600" b="1" dirty="0" smtClean="0">
                <a:latin typeface="AngsanaUPC" panose="02020603050405020304" pitchFamily="18" charset="-34"/>
                <a:cs typeface="AngsanaUPC" panose="02020603050405020304" pitchFamily="18" charset="-34"/>
              </a:rPr>
              <a:t>Is there a minimum number of members?</a:t>
            </a:r>
          </a:p>
          <a:p>
            <a:pPr marL="68580" indent="0" algn="ctr">
              <a:buNone/>
            </a:pPr>
            <a:r>
              <a:rPr lang="en-US" sz="3000" dirty="0" smtClean="0">
                <a:latin typeface="AngsanaUPC" panose="02020603050405020304" pitchFamily="18" charset="-34"/>
                <a:cs typeface="AngsanaUPC" panose="02020603050405020304" pitchFamily="18" charset="-34"/>
              </a:rPr>
              <a:t>The ELAC must be composed of no fewer than three (3) members</a:t>
            </a:r>
          </a:p>
        </p:txBody>
      </p:sp>
      <p:graphicFrame>
        <p:nvGraphicFramePr>
          <p:cNvPr id="5" name="Table 4"/>
          <p:cNvGraphicFramePr>
            <a:graphicFrameLocks noGrp="1"/>
          </p:cNvGraphicFramePr>
          <p:nvPr>
            <p:extLst>
              <p:ext uri="{D42A27DB-BD31-4B8C-83A1-F6EECF244321}">
                <p14:modId xmlns="" xmlns:p14="http://schemas.microsoft.com/office/powerpoint/2010/main" val="3672415231"/>
              </p:ext>
            </p:extLst>
          </p:nvPr>
        </p:nvGraphicFramePr>
        <p:xfrm>
          <a:off x="859969" y="2833913"/>
          <a:ext cx="7554688" cy="5577840"/>
        </p:xfrm>
        <a:graphic>
          <a:graphicData uri="http://schemas.openxmlformats.org/drawingml/2006/table">
            <a:tbl>
              <a:tblPr firstRow="1" bandRow="1">
                <a:tableStyleId>{21E4AEA4-8DFA-4A89-87EB-49C32662AFE0}</a:tableStyleId>
              </a:tblPr>
              <a:tblGrid>
                <a:gridCol w="2852061"/>
                <a:gridCol w="4702627"/>
              </a:tblGrid>
              <a:tr h="370840">
                <a:tc>
                  <a:txBody>
                    <a:bodyPr/>
                    <a:lstStyle/>
                    <a:p>
                      <a:r>
                        <a:rPr lang="en-US" sz="2800" baseline="0" dirty="0" smtClean="0">
                          <a:latin typeface="AngsanaUPC" panose="02020603050405020304" pitchFamily="18" charset="-34"/>
                          <a:cs typeface="AngsanaUPC" panose="02020603050405020304" pitchFamily="18" charset="-34"/>
                        </a:rPr>
                        <a:t>Number of English Learners in a School</a:t>
                      </a:r>
                      <a:endParaRPr lang="en-US" sz="2800" dirty="0">
                        <a:latin typeface="AngsanaUPC" panose="02020603050405020304" pitchFamily="18" charset="-34"/>
                        <a:cs typeface="AngsanaUPC" panose="02020603050405020304" pitchFamily="18" charset="-34"/>
                      </a:endParaRPr>
                    </a:p>
                  </a:txBody>
                  <a:tcPr/>
                </a:tc>
                <a:tc>
                  <a:txBody>
                    <a:bodyPr/>
                    <a:lstStyle/>
                    <a:p>
                      <a:r>
                        <a:rPr lang="en-US" sz="2800" dirty="0" smtClean="0">
                          <a:latin typeface="AngsanaUPC" panose="02020603050405020304" pitchFamily="18" charset="-34"/>
                          <a:cs typeface="AngsanaUPC" panose="02020603050405020304" pitchFamily="18" charset="-34"/>
                        </a:rPr>
                        <a:t>Minimum Number of ELAC Members</a:t>
                      </a:r>
                      <a:r>
                        <a:rPr lang="en-US" sz="2800" baseline="0" dirty="0" smtClean="0">
                          <a:latin typeface="AngsanaUPC" panose="02020603050405020304" pitchFamily="18" charset="-34"/>
                          <a:cs typeface="AngsanaUPC" panose="02020603050405020304" pitchFamily="18" charset="-34"/>
                        </a:rPr>
                        <a:t> Required</a:t>
                      </a:r>
                      <a:endParaRPr lang="en-US" sz="2800"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21 to 75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3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76 to 150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5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151 to 225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7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226 ELs</a:t>
                      </a:r>
                      <a:r>
                        <a:rPr lang="en-US" sz="2800" b="1" baseline="0" dirty="0" smtClean="0">
                          <a:latin typeface="AngsanaUPC" panose="02020603050405020304" pitchFamily="18" charset="-34"/>
                          <a:cs typeface="AngsanaUPC" panose="02020603050405020304" pitchFamily="18" charset="-34"/>
                        </a:rPr>
                        <a:t> and above</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9 total members required</a:t>
                      </a:r>
                      <a:endParaRPr lang="en-US" sz="2800" b="1" dirty="0">
                        <a:latin typeface="AngsanaUPC" panose="02020603050405020304" pitchFamily="18" charset="-34"/>
                        <a:cs typeface="AngsanaUPC" panose="02020603050405020304" pitchFamily="18" charset="-34"/>
                      </a:endParaRPr>
                    </a:p>
                  </a:txBody>
                  <a:tcPr/>
                </a:tc>
              </a:tr>
            </a:tbl>
          </a:graphicData>
        </a:graphic>
      </p:graphicFrame>
    </p:spTree>
    <p:extLst>
      <p:ext uri="{BB962C8B-B14F-4D97-AF65-F5344CB8AC3E}">
        <p14:creationId xmlns="" xmlns:p14="http://schemas.microsoft.com/office/powerpoint/2010/main" val="110651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91885" y="888442"/>
            <a:ext cx="8458200" cy="677862"/>
          </a:xfrm>
        </p:spPr>
        <p:txBody>
          <a:bodyPr>
            <a:normAutofit fontScale="90000"/>
          </a:bodyPr>
          <a:lstStyle/>
          <a:p>
            <a:r>
              <a:rPr lang="en-US" sz="3600" b="1" dirty="0" smtClean="0">
                <a:latin typeface="+mn-lt"/>
                <a:ea typeface="ＭＳ Ｐゴシック" pitchFamily="34" charset="-128"/>
                <a:cs typeface="AngsanaUPC" panose="02020603050405020304" pitchFamily="18" charset="-34"/>
              </a:rPr>
              <a:t>Minimum ELAC Composition Requirement</a:t>
            </a:r>
          </a:p>
        </p:txBody>
      </p:sp>
      <p:sp>
        <p:nvSpPr>
          <p:cNvPr id="3" name="Rectangle 2"/>
          <p:cNvSpPr/>
          <p:nvPr/>
        </p:nvSpPr>
        <p:spPr>
          <a:xfrm>
            <a:off x="740227" y="1929900"/>
            <a:ext cx="7750629" cy="3293209"/>
          </a:xfrm>
          <a:prstGeom prst="rect">
            <a:avLst/>
          </a:prstGeom>
        </p:spPr>
        <p:txBody>
          <a:bodyPr wrap="square">
            <a:spAutoFit/>
          </a:bodyPr>
          <a:lstStyle/>
          <a:p>
            <a:pPr marL="457200" indent="-457200">
              <a:buClr>
                <a:schemeClr val="accent1"/>
              </a:buCl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The EL parent membership portion of ELAC  must </a:t>
            </a:r>
            <a:r>
              <a:rPr lang="en-US" sz="3200" dirty="0">
                <a:latin typeface="AngsanaUPC" panose="02020603050405020304" pitchFamily="18" charset="-34"/>
                <a:cs typeface="AngsanaUPC" panose="02020603050405020304" pitchFamily="18" charset="-34"/>
              </a:rPr>
              <a:t>constitute </a:t>
            </a:r>
            <a:r>
              <a:rPr lang="en-US" sz="3200" dirty="0" smtClean="0">
                <a:latin typeface="AngsanaUPC" panose="02020603050405020304" pitchFamily="18" charset="-34"/>
                <a:cs typeface="AngsanaUPC" panose="02020603050405020304" pitchFamily="18" charset="-34"/>
              </a:rPr>
              <a:t>at</a:t>
            </a:r>
            <a:r>
              <a:rPr lang="en-US" sz="3200" b="1" dirty="0" smtClean="0">
                <a:latin typeface="AngsanaUPC" panose="02020603050405020304" pitchFamily="18" charset="-34"/>
                <a:cs typeface="AngsanaUPC" panose="02020603050405020304" pitchFamily="18" charset="-34"/>
              </a:rPr>
              <a:t> LEAST 51%</a:t>
            </a:r>
            <a:r>
              <a:rPr lang="en-US" sz="3200" dirty="0" smtClean="0">
                <a:latin typeface="AngsanaUPC" panose="02020603050405020304" pitchFamily="18" charset="-34"/>
                <a:cs typeface="AngsanaUPC" panose="02020603050405020304" pitchFamily="18" charset="-34"/>
              </a:rPr>
              <a:t>.</a:t>
            </a:r>
            <a:endParaRPr lang="en-US" sz="3200" dirty="0">
              <a:latin typeface="AngsanaUPC" panose="02020603050405020304" pitchFamily="18" charset="-34"/>
              <a:cs typeface="AngsanaUPC" panose="02020603050405020304" pitchFamily="18" charset="-34"/>
            </a:endParaRPr>
          </a:p>
          <a:p>
            <a:endParaRPr lang="en-US" sz="1600" b="1" dirty="0">
              <a:latin typeface="AngsanaUPC" panose="02020603050405020304" pitchFamily="18" charset="-34"/>
              <a:cs typeface="AngsanaUPC" panose="02020603050405020304" pitchFamily="18" charset="-34"/>
            </a:endParaRPr>
          </a:p>
          <a:p>
            <a:pPr marL="457200" indent="-457200">
              <a:buClr>
                <a:schemeClr val="accent1"/>
              </a:buCl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If </a:t>
            </a:r>
            <a:r>
              <a:rPr lang="en-US" sz="3200" dirty="0">
                <a:latin typeface="AngsanaUPC" panose="02020603050405020304" pitchFamily="18" charset="-34"/>
                <a:cs typeface="AngsanaUPC" panose="02020603050405020304" pitchFamily="18" charset="-34"/>
              </a:rPr>
              <a:t>the percentage of EL students in a school </a:t>
            </a:r>
            <a:r>
              <a:rPr lang="en-US" sz="3200" dirty="0" smtClean="0">
                <a:latin typeface="AngsanaUPC" panose="02020603050405020304" pitchFamily="18" charset="-34"/>
                <a:cs typeface="AngsanaUPC" panose="02020603050405020304" pitchFamily="18" charset="-34"/>
              </a:rPr>
              <a:t>is greater than </a:t>
            </a:r>
            <a:r>
              <a:rPr lang="en-US" sz="3200" dirty="0">
                <a:latin typeface="AngsanaUPC" panose="02020603050405020304" pitchFamily="18" charset="-34"/>
                <a:cs typeface="AngsanaUPC" panose="02020603050405020304" pitchFamily="18" charset="-34"/>
              </a:rPr>
              <a:t>51% of the total number of pupils, </a:t>
            </a:r>
            <a:r>
              <a:rPr lang="en-US" sz="3200" dirty="0" smtClean="0">
                <a:latin typeface="AngsanaUPC" panose="02020603050405020304" pitchFamily="18" charset="-34"/>
                <a:cs typeface="AngsanaUPC" panose="02020603050405020304" pitchFamily="18" charset="-34"/>
              </a:rPr>
              <a:t>then the EL parent membership portion of the committee must be </a:t>
            </a:r>
            <a:r>
              <a:rPr lang="en-US" sz="3200" b="1" dirty="0" smtClean="0">
                <a:solidFill>
                  <a:srgbClr val="FF0000"/>
                </a:solidFill>
                <a:latin typeface="AngsanaUPC" panose="02020603050405020304" pitchFamily="18" charset="-34"/>
                <a:cs typeface="AngsanaUPC" panose="02020603050405020304" pitchFamily="18" charset="-34"/>
              </a:rPr>
              <a:t>at </a:t>
            </a:r>
            <a:r>
              <a:rPr lang="en-US" sz="3200" b="1" dirty="0">
                <a:solidFill>
                  <a:srgbClr val="FF0000"/>
                </a:solidFill>
                <a:latin typeface="AngsanaUPC" panose="02020603050405020304" pitchFamily="18" charset="-34"/>
                <a:cs typeface="AngsanaUPC" panose="02020603050405020304" pitchFamily="18" charset="-34"/>
              </a:rPr>
              <a:t>least the same </a:t>
            </a:r>
            <a:r>
              <a:rPr lang="en-US" sz="3200" b="1" dirty="0" smtClean="0">
                <a:solidFill>
                  <a:srgbClr val="FF0000"/>
                </a:solidFill>
                <a:latin typeface="AngsanaUPC" panose="02020603050405020304" pitchFamily="18" charset="-34"/>
                <a:cs typeface="AngsanaUPC" panose="02020603050405020304" pitchFamily="18" charset="-34"/>
              </a:rPr>
              <a:t>percentage as th</a:t>
            </a:r>
            <a:r>
              <a:rPr lang="en-US" sz="3200" b="1" dirty="0">
                <a:solidFill>
                  <a:srgbClr val="FF0000"/>
                </a:solidFill>
                <a:latin typeface="AngsanaUPC" panose="02020603050405020304" pitchFamily="18" charset="-34"/>
                <a:cs typeface="AngsanaUPC" panose="02020603050405020304" pitchFamily="18" charset="-34"/>
              </a:rPr>
              <a:t>e</a:t>
            </a:r>
            <a:r>
              <a:rPr lang="en-US" sz="3200" b="1" dirty="0" smtClean="0">
                <a:solidFill>
                  <a:srgbClr val="FF0000"/>
                </a:solidFill>
                <a:latin typeface="AngsanaUPC" panose="02020603050405020304" pitchFamily="18" charset="-34"/>
                <a:cs typeface="AngsanaUPC" panose="02020603050405020304" pitchFamily="18" charset="-34"/>
              </a:rPr>
              <a:t> EL student enrollment in the school.</a:t>
            </a:r>
            <a:endParaRPr lang="en-US" sz="3200" b="1" dirty="0">
              <a:solidFill>
                <a:srgbClr val="FF0000"/>
              </a:solidFill>
              <a:latin typeface="AngsanaUPC" panose="02020603050405020304" pitchFamily="18" charset="-34"/>
              <a:cs typeface="AngsanaUPC" panose="02020603050405020304" pitchFamily="18" charset="-34"/>
            </a:endParaRPr>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7</a:t>
            </a:fld>
            <a:endParaRPr lang="en-US" dirty="0"/>
          </a:p>
        </p:txBody>
      </p:sp>
    </p:spTree>
    <p:extLst>
      <p:ext uri="{BB962C8B-B14F-4D97-AF65-F5344CB8AC3E}">
        <p14:creationId xmlns="" xmlns:p14="http://schemas.microsoft.com/office/powerpoint/2010/main" val="1220926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8</a:t>
            </a:fld>
            <a:endParaRPr lang="en-US" dirty="0"/>
          </a:p>
        </p:txBody>
      </p:sp>
      <p:sp>
        <p:nvSpPr>
          <p:cNvPr id="3" name="Content Placeholder 2"/>
          <p:cNvSpPr>
            <a:spLocks noGrp="1"/>
          </p:cNvSpPr>
          <p:nvPr>
            <p:ph idx="4294967295"/>
          </p:nvPr>
        </p:nvSpPr>
        <p:spPr>
          <a:xfrm>
            <a:off x="500743" y="1664328"/>
            <a:ext cx="8042275" cy="4366358"/>
          </a:xfrm>
        </p:spPr>
        <p:txBody>
          <a:bodyPr>
            <a:normAutofit fontScale="92500" lnSpcReduction="20000"/>
          </a:bodyPr>
          <a:lstStyle/>
          <a:p>
            <a:pPr marL="68580" indent="0">
              <a:buNone/>
            </a:pPr>
            <a:r>
              <a:rPr lang="en-US" sz="3200" b="1" dirty="0" smtClean="0">
                <a:latin typeface="AngsanaUPC" panose="02020603050405020304" pitchFamily="18" charset="-34"/>
                <a:cs typeface="AngsanaUPC" panose="02020603050405020304" pitchFamily="18" charset="-34"/>
              </a:rPr>
              <a:t>What about the parents of RFEP Students?</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Parents may continue to participate in the ELAC as part of the English Learner parent membership portion of the committee for </a:t>
            </a:r>
            <a:r>
              <a:rPr lang="en-US" sz="3200" b="1" dirty="0" smtClean="0">
                <a:latin typeface="AngsanaUPC" panose="02020603050405020304" pitchFamily="18" charset="-34"/>
                <a:cs typeface="AngsanaUPC" panose="02020603050405020304" pitchFamily="18" charset="-34"/>
              </a:rPr>
              <a:t>up to two (2) years after their children have been reclassified</a:t>
            </a:r>
            <a:r>
              <a:rPr lang="en-US" sz="3200" dirty="0" smtClean="0">
                <a:latin typeface="AngsanaUPC" panose="02020603050405020304" pitchFamily="18" charset="-34"/>
                <a:cs typeface="AngsanaUPC" panose="02020603050405020304" pitchFamily="18" charset="-34"/>
              </a:rPr>
              <a:t> to Reclassified Fluent English Proficient (RFEP).</a:t>
            </a:r>
          </a:p>
          <a:p>
            <a:pPr marL="68580" indent="0">
              <a:buNone/>
            </a:pPr>
            <a:endParaRPr lang="en-US" sz="4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Parents of RFEP students are eligible to become ELAC officers. </a:t>
            </a:r>
            <a:endParaRPr lang="en-US" sz="3200" dirty="0">
              <a:latin typeface="AngsanaUPC" panose="02020603050405020304" pitchFamily="18" charset="-34"/>
              <a:cs typeface="AngsanaUPC" panose="02020603050405020304" pitchFamily="18" charset="-34"/>
            </a:endParaRPr>
          </a:p>
        </p:txBody>
      </p:sp>
      <p:sp>
        <p:nvSpPr>
          <p:cNvPr id="5" name="Title 1"/>
          <p:cNvSpPr txBox="1">
            <a:spLocks/>
          </p:cNvSpPr>
          <p:nvPr/>
        </p:nvSpPr>
        <p:spPr>
          <a:xfrm>
            <a:off x="500743" y="585508"/>
            <a:ext cx="6302829" cy="9699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cs typeface="AngsanaUPC" panose="02020603050405020304" pitchFamily="18" charset="-34"/>
              </a:rPr>
              <a:t>Composition of ELAC</a:t>
            </a:r>
            <a:endParaRPr lang="en-US" sz="3600" b="1" dirty="0">
              <a:cs typeface="AngsanaUPC" panose="02020603050405020304" pitchFamily="18" charset="-34"/>
            </a:endParaRPr>
          </a:p>
        </p:txBody>
      </p:sp>
      <p:pic>
        <p:nvPicPr>
          <p:cNvPr id="2050" name="Picture 2" descr="http://schools.iclipart.com/dodl.php?linklokauth=LzA0Ny9zbWFsbC9iYXRjaF8zNi9NT042NDIwNTUuanBnLDE0MDgxMTk1NzIsMjA0LjEwOC4xMjMuMjA0LDAsMCxMTF8wLCw3NGFiOTJlZWVlZDZkNWFhYzFhMWMxZjViYTRjM2Y3Nw%3D%3D/MON64205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3686" y="4974771"/>
            <a:ext cx="1993332" cy="1328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157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94731" y="760413"/>
            <a:ext cx="8212541" cy="677862"/>
          </a:xfrm>
        </p:spPr>
        <p:txBody>
          <a:bodyPr>
            <a:normAutofit/>
          </a:bodyPr>
          <a:lstStyle/>
          <a:p>
            <a:pPr algn="ctr"/>
            <a:r>
              <a:rPr lang="en-US" sz="3600" b="1" dirty="0" smtClean="0">
                <a:latin typeface="+mn-lt"/>
                <a:ea typeface="ＭＳ Ｐゴシック" pitchFamily="34" charset="-128"/>
                <a:cs typeface="AngsanaUPC" panose="02020603050405020304" pitchFamily="18" charset="-34"/>
              </a:rPr>
              <a:t>Processing Activity</a:t>
            </a:r>
          </a:p>
        </p:txBody>
      </p:sp>
      <p:sp>
        <p:nvSpPr>
          <p:cNvPr id="5" name="TextBox 4"/>
          <p:cNvSpPr txBox="1"/>
          <p:nvPr/>
        </p:nvSpPr>
        <p:spPr>
          <a:xfrm>
            <a:off x="2789816" y="1437541"/>
            <a:ext cx="3472543" cy="769441"/>
          </a:xfrm>
          <a:prstGeom prst="rect">
            <a:avLst/>
          </a:prstGeom>
          <a:noFill/>
        </p:spPr>
        <p:txBody>
          <a:bodyPr wrap="square" rtlCol="0">
            <a:spAutoFit/>
          </a:bodyPr>
          <a:lstStyle/>
          <a:p>
            <a:pPr algn="ctr" defTabSz="457200" fontAlgn="base">
              <a:spcBef>
                <a:spcPct val="0"/>
              </a:spcBef>
              <a:spcAft>
                <a:spcPct val="0"/>
              </a:spcAft>
            </a:pPr>
            <a:r>
              <a:rPr lang="en-US" sz="4400" b="1" dirty="0">
                <a:solidFill>
                  <a:prstClr val="black"/>
                </a:solidFill>
                <a:latin typeface="AngsanaUPC" panose="02020603050405020304" pitchFamily="18" charset="-34"/>
                <a:ea typeface="MS PGothic" pitchFamily="34" charset="-128"/>
                <a:cs typeface="AngsanaUPC" panose="02020603050405020304" pitchFamily="18" charset="-34"/>
              </a:rPr>
              <a:t>ELAC Composition</a:t>
            </a:r>
            <a:endParaRPr lang="en-US" sz="4400" dirty="0">
              <a:solidFill>
                <a:prstClr val="black"/>
              </a:solidFill>
              <a:latin typeface="News Gothic MT" pitchFamily="-84" charset="0"/>
              <a:ea typeface="MS PGothic" pitchFamily="34" charset="-128"/>
            </a:endParaRPr>
          </a:p>
        </p:txBody>
      </p:sp>
      <p:graphicFrame>
        <p:nvGraphicFramePr>
          <p:cNvPr id="2" name="Table 1"/>
          <p:cNvGraphicFramePr>
            <a:graphicFrameLocks noGrp="1"/>
          </p:cNvGraphicFramePr>
          <p:nvPr>
            <p:extLst>
              <p:ext uri="{D42A27DB-BD31-4B8C-83A1-F6EECF244321}">
                <p14:modId xmlns="" xmlns:p14="http://schemas.microsoft.com/office/powerpoint/2010/main" val="2591770281"/>
              </p:ext>
            </p:extLst>
          </p:nvPr>
        </p:nvGraphicFramePr>
        <p:xfrm>
          <a:off x="803500" y="2224156"/>
          <a:ext cx="7534956" cy="3773872"/>
        </p:xfrm>
        <a:graphic>
          <a:graphicData uri="http://schemas.openxmlformats.org/drawingml/2006/table">
            <a:tbl>
              <a:tblPr firstRow="1" firstCol="1" bandRow="1">
                <a:tableStyleId>{5C22544A-7EE6-4342-B048-85BDC9FD1C3A}</a:tableStyleId>
              </a:tblPr>
              <a:tblGrid>
                <a:gridCol w="1883739"/>
                <a:gridCol w="1883739"/>
                <a:gridCol w="1883739"/>
                <a:gridCol w="1883739"/>
              </a:tblGrid>
              <a:tr h="1065376">
                <a:tc>
                  <a:txBody>
                    <a:bodyPr/>
                    <a:lstStyle/>
                    <a:p>
                      <a:pPr marL="0" marR="0" algn="ctr">
                        <a:lnSpc>
                          <a:spcPct val="115000"/>
                        </a:lnSpc>
                        <a:spcBef>
                          <a:spcPts val="0"/>
                        </a:spcBef>
                        <a:spcAft>
                          <a:spcPts val="0"/>
                        </a:spcAft>
                      </a:pPr>
                      <a:r>
                        <a:rPr lang="en-US" sz="1400" dirty="0">
                          <a:effectLst/>
                        </a:rPr>
                        <a:t>School</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a:effectLst/>
                        </a:rPr>
                        <a:t>Total EL Student Population</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Total Number of ELAC Parents</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smtClean="0">
                          <a:effectLst/>
                        </a:rPr>
                        <a:t>Required Minimum Number of  EL Parents on ELAC</a:t>
                      </a:r>
                      <a:endParaRPr lang="en-US" sz="900" dirty="0">
                        <a:effectLst/>
                        <a:latin typeface="Calibri"/>
                        <a:ea typeface="Calibri"/>
                        <a:cs typeface="Times New Roman"/>
                      </a:endParaRPr>
                    </a:p>
                  </a:txBody>
                  <a:tcPr marL="54184" marR="54184" marT="0" marB="0" anchor="ctr"/>
                </a:tc>
              </a:tr>
              <a:tr h="550161">
                <a:tc>
                  <a:txBody>
                    <a:bodyPr/>
                    <a:lstStyle/>
                    <a:p>
                      <a:pPr marL="0" marR="0" algn="ctr">
                        <a:lnSpc>
                          <a:spcPct val="115000"/>
                        </a:lnSpc>
                        <a:spcBef>
                          <a:spcPts val="0"/>
                        </a:spcBef>
                        <a:spcAft>
                          <a:spcPts val="0"/>
                        </a:spcAft>
                      </a:pPr>
                      <a:r>
                        <a:rPr lang="en-US" sz="1400">
                          <a:effectLst/>
                        </a:rPr>
                        <a:t>School A</a:t>
                      </a:r>
                      <a:endParaRPr lang="en-US" sz="900">
                        <a:effectLst/>
                      </a:endParaRPr>
                    </a:p>
                    <a:p>
                      <a:pPr marL="0" marR="0" algn="ctr">
                        <a:lnSpc>
                          <a:spcPct val="115000"/>
                        </a:lnSpc>
                        <a:spcBef>
                          <a:spcPts val="0"/>
                        </a:spcBef>
                        <a:spcAft>
                          <a:spcPts val="0"/>
                        </a:spcAft>
                      </a:pPr>
                      <a:r>
                        <a:rPr lang="en-US" sz="1400">
                          <a:effectLst/>
                        </a:rPr>
                        <a:t> </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25%</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smtClean="0">
                          <a:effectLst/>
                        </a:rPr>
                        <a:t>25</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12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B</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80%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a:effectLst/>
                        </a:rPr>
                        <a:t>40</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C</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33.5%</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30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b="1" dirty="0">
                          <a:effectLst/>
                        </a:rPr>
                        <a:t> </a:t>
                      </a:r>
                      <a:endParaRPr lang="en-US" sz="900" b="1" dirty="0">
                        <a:effectLst/>
                        <a:latin typeface="Calibri"/>
                        <a:ea typeface="Calibri"/>
                        <a:cs typeface="Times New Roman"/>
                      </a:endParaRPr>
                    </a:p>
                  </a:txBody>
                  <a:tcPr marL="54184" marR="54184" marT="0" marB="0" anchor="ctr"/>
                </a:tc>
              </a:tr>
              <a:tr h="570315">
                <a:tc>
                  <a:txBody>
                    <a:bodyPr/>
                    <a:lstStyle/>
                    <a:p>
                      <a:pPr marL="0" marR="0" algn="ctr">
                        <a:lnSpc>
                          <a:spcPct val="115000"/>
                        </a:lnSpc>
                        <a:spcBef>
                          <a:spcPts val="0"/>
                        </a:spcBef>
                        <a:spcAft>
                          <a:spcPts val="0"/>
                        </a:spcAft>
                      </a:pPr>
                      <a:r>
                        <a:rPr lang="en-US" sz="1400">
                          <a:effectLst/>
                        </a:rPr>
                        <a:t>School D</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44%</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50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E</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68%</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10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bl>
          </a:graphicData>
        </a:graphic>
      </p:graphicFrame>
      <p:sp>
        <p:nvSpPr>
          <p:cNvPr id="4" name="Rectangle 3"/>
          <p:cNvSpPr/>
          <p:nvPr/>
        </p:nvSpPr>
        <p:spPr>
          <a:xfrm>
            <a:off x="6798833" y="5998028"/>
            <a:ext cx="1539624" cy="461665"/>
          </a:xfrm>
          <a:prstGeom prst="rect">
            <a:avLst/>
          </a:prstGeom>
        </p:spPr>
        <p:txBody>
          <a:bodyPr wrap="square">
            <a:spAutoFit/>
          </a:bodyPr>
          <a:lstStyle/>
          <a:p>
            <a:pPr algn="r" defTabSz="457200" fontAlgn="base">
              <a:spcBef>
                <a:spcPct val="0"/>
              </a:spcBef>
              <a:spcAft>
                <a:spcPct val="0"/>
              </a:spcAft>
            </a:pPr>
            <a:r>
              <a:rPr lang="en-US" sz="2400" b="1">
                <a:solidFill>
                  <a:prstClr val="black"/>
                </a:solidFill>
                <a:latin typeface="AngsanaUPC" panose="02020603050405020304" pitchFamily="18" charset="-34"/>
                <a:ea typeface="Arial Unicode MS" panose="020B0604020202020204" pitchFamily="34" charset="-128"/>
                <a:cs typeface="AngsanaUPC" panose="02020603050405020304" pitchFamily="18" charset="-34"/>
              </a:rPr>
              <a:t>Handout </a:t>
            </a:r>
            <a:r>
              <a:rPr lang="en-US" sz="2400" b="1" dirty="0">
                <a:solidFill>
                  <a:prstClr val="black"/>
                </a:solidFill>
                <a:latin typeface="AngsanaUPC" panose="02020603050405020304" pitchFamily="18" charset="-34"/>
                <a:ea typeface="Arial Unicode MS" panose="020B0604020202020204" pitchFamily="34" charset="-128"/>
                <a:cs typeface="AngsanaUPC" panose="02020603050405020304" pitchFamily="18" charset="-34"/>
              </a:rPr>
              <a:t>#3</a:t>
            </a:r>
          </a:p>
        </p:txBody>
      </p:sp>
      <p:sp>
        <p:nvSpPr>
          <p:cNvPr id="12" name="TextBox 11"/>
          <p:cNvSpPr txBox="1"/>
          <p:nvPr/>
        </p:nvSpPr>
        <p:spPr>
          <a:xfrm>
            <a:off x="6455391" y="3370997"/>
            <a:ext cx="1883065" cy="369332"/>
          </a:xfrm>
          <a:prstGeom prst="rect">
            <a:avLst/>
          </a:prstGeom>
          <a:noFill/>
        </p:spPr>
        <p:txBody>
          <a:bodyPr wrap="square" rtlCol="0">
            <a:spAutoFit/>
          </a:bodyPr>
          <a:lstStyle/>
          <a:p>
            <a:pPr algn="ctr" defTabSz="457200" fontAlgn="base">
              <a:spcBef>
                <a:spcPct val="0"/>
              </a:spcBef>
              <a:spcAft>
                <a:spcPct val="0"/>
              </a:spcAft>
            </a:pPr>
            <a:r>
              <a:rPr lang="en-US" dirty="0">
                <a:solidFill>
                  <a:prstClr val="black"/>
                </a:solidFill>
                <a:latin typeface="News Gothic MT" pitchFamily="-84" charset="0"/>
                <a:ea typeface="MS PGothic" pitchFamily="34" charset="-128"/>
              </a:rPr>
              <a:t>13</a:t>
            </a:r>
          </a:p>
        </p:txBody>
      </p:sp>
      <p:sp>
        <p:nvSpPr>
          <p:cNvPr id="14" name="TextBox 13"/>
          <p:cNvSpPr txBox="1"/>
          <p:nvPr/>
        </p:nvSpPr>
        <p:spPr>
          <a:xfrm>
            <a:off x="6455390" y="3922299"/>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32</a:t>
            </a:r>
            <a:endParaRPr lang="en-US" dirty="0">
              <a:solidFill>
                <a:prstClr val="black"/>
              </a:solidFill>
              <a:latin typeface="News Gothic MT" pitchFamily="-84" charset="0"/>
              <a:ea typeface="MS PGothic" pitchFamily="34" charset="-128"/>
            </a:endParaRPr>
          </a:p>
        </p:txBody>
      </p:sp>
      <p:sp>
        <p:nvSpPr>
          <p:cNvPr id="15" name="TextBox 14"/>
          <p:cNvSpPr txBox="1"/>
          <p:nvPr/>
        </p:nvSpPr>
        <p:spPr>
          <a:xfrm>
            <a:off x="6455389" y="4451445"/>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16</a:t>
            </a:r>
            <a:endParaRPr lang="en-US" dirty="0">
              <a:solidFill>
                <a:prstClr val="black"/>
              </a:solidFill>
              <a:latin typeface="News Gothic MT" pitchFamily="-84" charset="0"/>
              <a:ea typeface="MS PGothic" pitchFamily="34" charset="-128"/>
            </a:endParaRPr>
          </a:p>
        </p:txBody>
      </p:sp>
      <p:sp>
        <p:nvSpPr>
          <p:cNvPr id="16" name="TextBox 15"/>
          <p:cNvSpPr txBox="1"/>
          <p:nvPr/>
        </p:nvSpPr>
        <p:spPr>
          <a:xfrm>
            <a:off x="6455386" y="5036326"/>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26</a:t>
            </a:r>
            <a:endParaRPr lang="en-US" dirty="0">
              <a:solidFill>
                <a:prstClr val="black"/>
              </a:solidFill>
              <a:latin typeface="News Gothic MT" pitchFamily="-84" charset="0"/>
              <a:ea typeface="MS PGothic" pitchFamily="34" charset="-128"/>
            </a:endParaRPr>
          </a:p>
        </p:txBody>
      </p:sp>
      <p:sp>
        <p:nvSpPr>
          <p:cNvPr id="17" name="TextBox 16"/>
          <p:cNvSpPr txBox="1"/>
          <p:nvPr/>
        </p:nvSpPr>
        <p:spPr>
          <a:xfrm>
            <a:off x="6455387" y="5529618"/>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7</a:t>
            </a:r>
            <a:endParaRPr lang="en-US" dirty="0">
              <a:solidFill>
                <a:prstClr val="black"/>
              </a:solidFill>
              <a:latin typeface="News Gothic MT" pitchFamily="-84" charset="0"/>
              <a:ea typeface="MS PGothic" pitchFamily="34" charset="-128"/>
            </a:endParaRPr>
          </a:p>
        </p:txBody>
      </p:sp>
      <p:sp>
        <p:nvSpPr>
          <p:cNvPr id="11" name="Slide Number Placeholder 3"/>
          <p:cNvSpPr>
            <a:spLocks noGrp="1"/>
          </p:cNvSpPr>
          <p:nvPr>
            <p:ph type="sldNum" sz="quarter" idx="12"/>
          </p:nvPr>
        </p:nvSpPr>
        <p:spPr>
          <a:xfrm>
            <a:off x="6798832" y="220383"/>
            <a:ext cx="1332156" cy="365125"/>
          </a:xfrm>
        </p:spPr>
        <p:txBody>
          <a:bodyPr/>
          <a:lstStyle/>
          <a:p>
            <a:pPr algn="r"/>
            <a:fld id="{FFE19699-14BE-48D7-84E2-6DF70FA0AB1B}" type="slidenum">
              <a:rPr lang="en-US" smtClean="0"/>
              <a:pPr algn="r"/>
              <a:t>9</a:t>
            </a:fld>
            <a:endParaRPr lang="en-US" dirty="0"/>
          </a:p>
        </p:txBody>
      </p:sp>
    </p:spTree>
    <p:extLst>
      <p:ext uri="{BB962C8B-B14F-4D97-AF65-F5344CB8AC3E}">
        <p14:creationId xmlns="" xmlns:p14="http://schemas.microsoft.com/office/powerpoint/2010/main" val="852500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TotalTime>
  <Words>1871</Words>
  <Application>Microsoft Office PowerPoint</Application>
  <PresentationFormat>On-screen Show (4:3)</PresentationFormat>
  <Paragraphs>359</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Austin</vt:lpstr>
      <vt:lpstr>Slide 1</vt:lpstr>
      <vt:lpstr>OBJECTIVES</vt:lpstr>
      <vt:lpstr>State Requirement for ELAC</vt:lpstr>
      <vt:lpstr>Slide 4</vt:lpstr>
      <vt:lpstr>BUL-6332.0</vt:lpstr>
      <vt:lpstr>Composition of ELAC</vt:lpstr>
      <vt:lpstr>Minimum ELAC Composition Requirement</vt:lpstr>
      <vt:lpstr>Slide 8</vt:lpstr>
      <vt:lpstr>Processing Activity</vt:lpstr>
      <vt:lpstr>Function of ELAC</vt:lpstr>
      <vt:lpstr>Functions of ELAC</vt:lpstr>
      <vt:lpstr>ELAC Officers</vt:lpstr>
      <vt:lpstr>Responsibilities of ELAC Officers</vt:lpstr>
      <vt:lpstr>ELAC Bylaws</vt:lpstr>
      <vt:lpstr>Operating Norms &amp; Code of Conduct</vt:lpstr>
      <vt:lpstr>ELAC Officers</vt:lpstr>
      <vt:lpstr>ELAC Officers</vt:lpstr>
      <vt:lpstr>Slide 18</vt:lpstr>
      <vt:lpstr>Slide 19</vt:lpstr>
      <vt:lpstr>Delegation of Authority</vt:lpstr>
      <vt:lpstr>Delegation of Authority</vt:lpstr>
      <vt:lpstr>Delegation of Authority</vt:lpstr>
      <vt:lpstr>Slide 23</vt:lpstr>
      <vt:lpstr>ELAC Delegate Convening</vt:lpstr>
      <vt:lpstr>Central Committee</vt:lpstr>
      <vt:lpstr>Open Meeting Law</vt:lpstr>
      <vt:lpstr>Open Meeting Law (cont.)</vt:lpstr>
      <vt:lpstr>Open Meeting Law (cont.)</vt:lpstr>
      <vt:lpstr>Slide 29</vt:lpstr>
      <vt:lpstr>Slide 30</vt:lpstr>
      <vt:lpstr>                               </vt:lpstr>
      <vt:lpstr>                               </vt:lpstr>
      <vt:lpstr>Agenda</vt:lpstr>
      <vt:lpstr>Minutes</vt:lpstr>
      <vt:lpstr>Minutes</vt:lpstr>
      <vt:lpstr>      ELAC Certification Form</vt:lpstr>
      <vt:lpstr>Slide 37</vt:lpstr>
      <vt:lpstr>Slide 38</vt:lpstr>
    </vt:vector>
  </TitlesOfParts>
  <Company>Los Angeles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PCSB</dc:creator>
  <cp:lastModifiedBy>Erika C. Landeros</cp:lastModifiedBy>
  <cp:revision>4</cp:revision>
  <dcterms:created xsi:type="dcterms:W3CDTF">2014-08-20T22:00:54Z</dcterms:created>
  <dcterms:modified xsi:type="dcterms:W3CDTF">2014-08-20T23:30:45Z</dcterms:modified>
</cp:coreProperties>
</file>